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7.xml" ContentType="application/vnd.openxmlformats-officedocument.theme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48" r:id="rId1"/>
    <p:sldMasterId id="2147483650" r:id="rId2"/>
    <p:sldMasterId id="2147483651" r:id="rId3"/>
    <p:sldMasterId id="2147483653" r:id="rId4"/>
    <p:sldMasterId id="2147483654" r:id="rId5"/>
    <p:sldMasterId id="2147483655" r:id="rId6"/>
    <p:sldMasterId id="2147483657" r:id="rId7"/>
    <p:sldMasterId id="2147483778" r:id="rId8"/>
  </p:sldMasterIdLst>
  <p:notesMasterIdLst>
    <p:notesMasterId r:id="rId32"/>
  </p:notesMasterIdLst>
  <p:sldIdLst>
    <p:sldId id="441" r:id="rId9"/>
    <p:sldId id="283" r:id="rId10"/>
    <p:sldId id="433" r:id="rId11"/>
    <p:sldId id="284" r:id="rId12"/>
    <p:sldId id="285" r:id="rId13"/>
    <p:sldId id="286" r:id="rId14"/>
    <p:sldId id="287" r:id="rId15"/>
    <p:sldId id="434" r:id="rId16"/>
    <p:sldId id="289" r:id="rId17"/>
    <p:sldId id="435" r:id="rId18"/>
    <p:sldId id="290" r:id="rId19"/>
    <p:sldId id="292" r:id="rId20"/>
    <p:sldId id="294" r:id="rId21"/>
    <p:sldId id="293" r:id="rId22"/>
    <p:sldId id="430" r:id="rId23"/>
    <p:sldId id="431" r:id="rId24"/>
    <p:sldId id="432" r:id="rId25"/>
    <p:sldId id="436" r:id="rId26"/>
    <p:sldId id="429" r:id="rId27"/>
    <p:sldId id="295" r:id="rId28"/>
    <p:sldId id="296" r:id="rId29"/>
    <p:sldId id="297" r:id="rId30"/>
    <p:sldId id="443" r:id="rId31"/>
  </p:sldIdLst>
  <p:sldSz cx="12192000" cy="6858000"/>
  <p:notesSz cx="6858000" cy="9144000"/>
  <p:defaultTextStyle>
    <a:defPPr>
      <a:defRPr lang="en-GB"/>
    </a:defPPr>
    <a:lvl1pPr algn="l" defTabSz="449263" rtl="0" eaLnBrk="0" fontAlgn="base" hangingPunct="0"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1pPr>
    <a:lvl2pPr marL="742950" indent="-285750" algn="l" defTabSz="449263" rtl="0" eaLnBrk="0" fontAlgn="base" hangingPunct="0"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2pPr>
    <a:lvl3pPr marL="1143000" indent="-228600" algn="l" defTabSz="449263" rtl="0" eaLnBrk="0" fontAlgn="base" hangingPunct="0"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3pPr>
    <a:lvl4pPr marL="1600200" indent="-228600" algn="l" defTabSz="449263" rtl="0" eaLnBrk="0" fontAlgn="base" hangingPunct="0"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4pPr>
    <a:lvl5pPr marL="2057400" indent="-228600" algn="l" defTabSz="449263" rtl="0" eaLnBrk="0" fontAlgn="base" hangingPunct="0"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5pPr>
    <a:lvl6pPr marL="22860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6pPr>
    <a:lvl7pPr marL="27432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7pPr>
    <a:lvl8pPr marL="32004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8pPr>
    <a:lvl9pPr marL="36576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C755665-00E0-1C4B-B640-7D36EA65FD7B}" v="232" dt="2020-06-11T07:04:36.83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830"/>
  </p:normalViewPr>
  <p:slideViewPr>
    <p:cSldViewPr>
      <p:cViewPr varScale="1">
        <p:scale>
          <a:sx n="104" d="100"/>
          <a:sy n="104" d="100"/>
        </p:scale>
        <p:origin x="232" y="568"/>
      </p:cViewPr>
      <p:guideLst>
        <p:guide orient="horz" pos="2160"/>
        <p:guide pos="3840"/>
      </p:guideLst>
    </p:cSldViewPr>
  </p:slideViewPr>
  <p:outlineViewPr>
    <p:cViewPr varScale="1">
      <p:scale>
        <a:sx n="170" d="200"/>
        <a:sy n="170" d="200"/>
      </p:scale>
      <p:origin x="-780" y="-84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slide" Target="slides/slide18.xml"/><Relationship Id="rId21" Type="http://schemas.openxmlformats.org/officeDocument/2006/relationships/slide" Target="slides/slide13.xml"/><Relationship Id="rId34" Type="http://schemas.openxmlformats.org/officeDocument/2006/relationships/viewProps" Target="viewProps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presProps" Target="presProps.xml"/><Relationship Id="rId38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8.xml"/><Relationship Id="rId20" Type="http://schemas.openxmlformats.org/officeDocument/2006/relationships/slide" Target="slides/slide12.xml"/><Relationship Id="rId29" Type="http://schemas.openxmlformats.org/officeDocument/2006/relationships/slide" Target="slides/slide2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notesMaster" Target="notesMasters/notesMaster1.xml"/><Relationship Id="rId37" Type="http://schemas.microsoft.com/office/2016/11/relationships/changesInfo" Target="changesInfos/changesInfo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tableStyles" Target="tableStyles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31" Type="http://schemas.openxmlformats.org/officeDocument/2006/relationships/slide" Target="slides/slide23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theme" Target="theme/theme1.xml"/><Relationship Id="rId8" Type="http://schemas.openxmlformats.org/officeDocument/2006/relationships/slideMaster" Target="slideMasters/slideMaster8.xml"/><Relationship Id="rId3" Type="http://schemas.openxmlformats.org/officeDocument/2006/relationships/slideMaster" Target="slideMasters/slideMaster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an Eyken Koen" userId="435f31d3-9fa3-41eb-a6e7-7dcb3a5dcb26" providerId="ADAL" clId="{156648DF-06D3-DC45-AB17-7253AA5800A6}"/>
    <pc:docChg chg="modSld">
      <pc:chgData name="Van Eyken Koen" userId="435f31d3-9fa3-41eb-a6e7-7dcb3a5dcb26" providerId="ADAL" clId="{156648DF-06D3-DC45-AB17-7253AA5800A6}" dt="2019-10-13T14:15:37.623" v="12" actId="2710"/>
      <pc:docMkLst>
        <pc:docMk/>
      </pc:docMkLst>
      <pc:sldChg chg="modSp">
        <pc:chgData name="Van Eyken Koen" userId="435f31d3-9fa3-41eb-a6e7-7dcb3a5dcb26" providerId="ADAL" clId="{156648DF-06D3-DC45-AB17-7253AA5800A6}" dt="2019-10-13T14:15:37.623" v="12" actId="2710"/>
        <pc:sldMkLst>
          <pc:docMk/>
          <pc:sldMk cId="0" sldId="283"/>
        </pc:sldMkLst>
        <pc:spChg chg="mod">
          <ac:chgData name="Van Eyken Koen" userId="435f31d3-9fa3-41eb-a6e7-7dcb3a5dcb26" providerId="ADAL" clId="{156648DF-06D3-DC45-AB17-7253AA5800A6}" dt="2019-10-13T14:15:37.623" v="12" actId="2710"/>
          <ac:spMkLst>
            <pc:docMk/>
            <pc:sldMk cId="0" sldId="283"/>
            <ac:spMk id="39938" creationId="{00000000-0000-0000-0000-000000000000}"/>
          </ac:spMkLst>
        </pc:spChg>
      </pc:sldChg>
    </pc:docChg>
  </pc:docChgLst>
  <pc:docChgLst>
    <pc:chgData name="Van Eyken Koen" userId="435f31d3-9fa3-41eb-a6e7-7dcb3a5dcb26" providerId="ADAL" clId="{68A11A0B-5819-1242-8763-A5C158CBEE27}"/>
    <pc:docChg chg="undo custSel addSld delSld modSld sldOrd">
      <pc:chgData name="Van Eyken Koen" userId="435f31d3-9fa3-41eb-a6e7-7dcb3a5dcb26" providerId="ADAL" clId="{68A11A0B-5819-1242-8763-A5C158CBEE27}" dt="2019-08-14T10:30:19.570" v="705" actId="1076"/>
      <pc:docMkLst>
        <pc:docMk/>
      </pc:docMkLst>
      <pc:sldChg chg="addSp delSp modSp">
        <pc:chgData name="Van Eyken Koen" userId="435f31d3-9fa3-41eb-a6e7-7dcb3a5dcb26" providerId="ADAL" clId="{68A11A0B-5819-1242-8763-A5C158CBEE27}" dt="2019-08-14T10:00:08.587" v="90" actId="478"/>
        <pc:sldMkLst>
          <pc:docMk/>
          <pc:sldMk cId="0" sldId="256"/>
        </pc:sldMkLst>
        <pc:spChg chg="add del mod">
          <ac:chgData name="Van Eyken Koen" userId="435f31d3-9fa3-41eb-a6e7-7dcb3a5dcb26" providerId="ADAL" clId="{68A11A0B-5819-1242-8763-A5C158CBEE27}" dt="2019-08-14T10:00:08.587" v="90" actId="478"/>
          <ac:spMkLst>
            <pc:docMk/>
            <pc:sldMk cId="0" sldId="256"/>
            <ac:spMk id="2" creationId="{808E09A1-C6BC-2B42-A1CD-3DFFBE89E74B}"/>
          </ac:spMkLst>
        </pc:spChg>
        <pc:spChg chg="mod">
          <ac:chgData name="Van Eyken Koen" userId="435f31d3-9fa3-41eb-a6e7-7dcb3a5dcb26" providerId="ADAL" clId="{68A11A0B-5819-1242-8763-A5C158CBEE27}" dt="2019-08-14T09:55:19.941" v="8" actId="403"/>
          <ac:spMkLst>
            <pc:docMk/>
            <pc:sldMk cId="0" sldId="256"/>
            <ac:spMk id="4" creationId="{00000000-0000-0000-0000-000000000000}"/>
          </ac:spMkLst>
        </pc:spChg>
      </pc:sldChg>
      <pc:sldChg chg="delSp modSp">
        <pc:chgData name="Van Eyken Koen" userId="435f31d3-9fa3-41eb-a6e7-7dcb3a5dcb26" providerId="ADAL" clId="{68A11A0B-5819-1242-8763-A5C158CBEE27}" dt="2019-08-14T09:56:49.947" v="80" actId="20577"/>
        <pc:sldMkLst>
          <pc:docMk/>
          <pc:sldMk cId="0" sldId="283"/>
        </pc:sldMkLst>
        <pc:spChg chg="mod">
          <ac:chgData name="Van Eyken Koen" userId="435f31d3-9fa3-41eb-a6e7-7dcb3a5dcb26" providerId="ADAL" clId="{68A11A0B-5819-1242-8763-A5C158CBEE27}" dt="2019-08-14T09:55:39.388" v="23" actId="20577"/>
          <ac:spMkLst>
            <pc:docMk/>
            <pc:sldMk cId="0" sldId="283"/>
            <ac:spMk id="39937" creationId="{00000000-0000-0000-0000-000000000000}"/>
          </ac:spMkLst>
        </pc:spChg>
        <pc:spChg chg="mod">
          <ac:chgData name="Van Eyken Koen" userId="435f31d3-9fa3-41eb-a6e7-7dcb3a5dcb26" providerId="ADAL" clId="{68A11A0B-5819-1242-8763-A5C158CBEE27}" dt="2019-08-14T09:56:49.947" v="80" actId="20577"/>
          <ac:spMkLst>
            <pc:docMk/>
            <pc:sldMk cId="0" sldId="283"/>
            <ac:spMk id="39938" creationId="{00000000-0000-0000-0000-000000000000}"/>
          </ac:spMkLst>
        </pc:spChg>
        <pc:picChg chg="del mod">
          <ac:chgData name="Van Eyken Koen" userId="435f31d3-9fa3-41eb-a6e7-7dcb3a5dcb26" providerId="ADAL" clId="{68A11A0B-5819-1242-8763-A5C158CBEE27}" dt="2019-08-14T09:55:41.428" v="25" actId="478"/>
          <ac:picMkLst>
            <pc:docMk/>
            <pc:sldMk cId="0" sldId="283"/>
            <ac:picMk id="50178" creationId="{00000000-0000-0000-0000-000000000000}"/>
          </ac:picMkLst>
        </pc:picChg>
      </pc:sldChg>
      <pc:sldChg chg="addSp modSp">
        <pc:chgData name="Van Eyken Koen" userId="435f31d3-9fa3-41eb-a6e7-7dcb3a5dcb26" providerId="ADAL" clId="{68A11A0B-5819-1242-8763-A5C158CBEE27}" dt="2019-08-14T10:00:02.397" v="89"/>
        <pc:sldMkLst>
          <pc:docMk/>
          <pc:sldMk cId="0" sldId="284"/>
        </pc:sldMkLst>
        <pc:spChg chg="add mod">
          <ac:chgData name="Van Eyken Koen" userId="435f31d3-9fa3-41eb-a6e7-7dcb3a5dcb26" providerId="ADAL" clId="{68A11A0B-5819-1242-8763-A5C158CBEE27}" dt="2019-08-14T10:00:02.397" v="89"/>
          <ac:spMkLst>
            <pc:docMk/>
            <pc:sldMk cId="0" sldId="284"/>
            <ac:spMk id="2" creationId="{5A3C17CA-AE93-8443-890E-934F9760C559}"/>
          </ac:spMkLst>
        </pc:spChg>
        <pc:spChg chg="mod">
          <ac:chgData name="Van Eyken Koen" userId="435f31d3-9fa3-41eb-a6e7-7dcb3a5dcb26" providerId="ADAL" clId="{68A11A0B-5819-1242-8763-A5C158CBEE27}" dt="2019-08-14T09:56:19.836" v="63" actId="120"/>
          <ac:spMkLst>
            <pc:docMk/>
            <pc:sldMk cId="0" sldId="284"/>
            <ac:spMk id="40962" creationId="{00000000-0000-0000-0000-000000000000}"/>
          </ac:spMkLst>
        </pc:spChg>
      </pc:sldChg>
      <pc:sldChg chg="addSp modSp">
        <pc:chgData name="Van Eyken Koen" userId="435f31d3-9fa3-41eb-a6e7-7dcb3a5dcb26" providerId="ADAL" clId="{68A11A0B-5819-1242-8763-A5C158CBEE27}" dt="2019-08-14T10:00:02.397" v="89"/>
        <pc:sldMkLst>
          <pc:docMk/>
          <pc:sldMk cId="0" sldId="285"/>
        </pc:sldMkLst>
        <pc:spChg chg="add mod">
          <ac:chgData name="Van Eyken Koen" userId="435f31d3-9fa3-41eb-a6e7-7dcb3a5dcb26" providerId="ADAL" clId="{68A11A0B-5819-1242-8763-A5C158CBEE27}" dt="2019-08-14T10:00:02.397" v="89"/>
          <ac:spMkLst>
            <pc:docMk/>
            <pc:sldMk cId="0" sldId="285"/>
            <ac:spMk id="3" creationId="{87B68301-34FA-7F4F-A8B7-4ACD8C20AC88}"/>
          </ac:spMkLst>
        </pc:spChg>
        <pc:spChg chg="mod">
          <ac:chgData name="Van Eyken Koen" userId="435f31d3-9fa3-41eb-a6e7-7dcb3a5dcb26" providerId="ADAL" clId="{68A11A0B-5819-1242-8763-A5C158CBEE27}" dt="2019-08-14T09:57:03.385" v="81"/>
          <ac:spMkLst>
            <pc:docMk/>
            <pc:sldMk cId="0" sldId="285"/>
            <ac:spMk id="41985" creationId="{00000000-0000-0000-0000-000000000000}"/>
          </ac:spMkLst>
        </pc:spChg>
      </pc:sldChg>
      <pc:sldChg chg="addSp modSp">
        <pc:chgData name="Van Eyken Koen" userId="435f31d3-9fa3-41eb-a6e7-7dcb3a5dcb26" providerId="ADAL" clId="{68A11A0B-5819-1242-8763-A5C158CBEE27}" dt="2019-08-14T10:07:32.804" v="272" actId="20577"/>
        <pc:sldMkLst>
          <pc:docMk/>
          <pc:sldMk cId="0" sldId="286"/>
        </pc:sldMkLst>
        <pc:spChg chg="add mod">
          <ac:chgData name="Van Eyken Koen" userId="435f31d3-9fa3-41eb-a6e7-7dcb3a5dcb26" providerId="ADAL" clId="{68A11A0B-5819-1242-8763-A5C158CBEE27}" dt="2019-08-14T10:00:02.397" v="89"/>
          <ac:spMkLst>
            <pc:docMk/>
            <pc:sldMk cId="0" sldId="286"/>
            <ac:spMk id="2" creationId="{CED865C6-F394-1944-B874-2BB53FB8013A}"/>
          </ac:spMkLst>
        </pc:spChg>
        <pc:spChg chg="mod">
          <ac:chgData name="Van Eyken Koen" userId="435f31d3-9fa3-41eb-a6e7-7dcb3a5dcb26" providerId="ADAL" clId="{68A11A0B-5819-1242-8763-A5C158CBEE27}" dt="2019-08-14T10:07:32.804" v="272" actId="20577"/>
          <ac:spMkLst>
            <pc:docMk/>
            <pc:sldMk cId="0" sldId="286"/>
            <ac:spMk id="43010" creationId="{00000000-0000-0000-0000-000000000000}"/>
          </ac:spMkLst>
        </pc:spChg>
      </pc:sldChg>
      <pc:sldChg chg="addSp delSp modSp">
        <pc:chgData name="Van Eyken Koen" userId="435f31d3-9fa3-41eb-a6e7-7dcb3a5dcb26" providerId="ADAL" clId="{68A11A0B-5819-1242-8763-A5C158CBEE27}" dt="2019-08-14T10:07:38.670" v="273"/>
        <pc:sldMkLst>
          <pc:docMk/>
          <pc:sldMk cId="0" sldId="287"/>
        </pc:sldMkLst>
        <pc:spChg chg="add mod">
          <ac:chgData name="Van Eyken Koen" userId="435f31d3-9fa3-41eb-a6e7-7dcb3a5dcb26" providerId="ADAL" clId="{68A11A0B-5819-1242-8763-A5C158CBEE27}" dt="2019-08-14T10:00:02.397" v="89"/>
          <ac:spMkLst>
            <pc:docMk/>
            <pc:sldMk cId="0" sldId="287"/>
            <ac:spMk id="4" creationId="{164E84DC-5EDE-4540-8B8F-57B0B1F7F8BB}"/>
          </ac:spMkLst>
        </pc:spChg>
        <pc:spChg chg="mod">
          <ac:chgData name="Van Eyken Koen" userId="435f31d3-9fa3-41eb-a6e7-7dcb3a5dcb26" providerId="ADAL" clId="{68A11A0B-5819-1242-8763-A5C158CBEE27}" dt="2019-08-14T10:07:38.670" v="273"/>
          <ac:spMkLst>
            <pc:docMk/>
            <pc:sldMk cId="0" sldId="287"/>
            <ac:spMk id="44034" creationId="{00000000-0000-0000-0000-000000000000}"/>
          </ac:spMkLst>
        </pc:spChg>
        <pc:spChg chg="mod">
          <ac:chgData name="Van Eyken Koen" userId="435f31d3-9fa3-41eb-a6e7-7dcb3a5dcb26" providerId="ADAL" clId="{68A11A0B-5819-1242-8763-A5C158CBEE27}" dt="2019-08-14T10:03:09.050" v="173"/>
          <ac:spMkLst>
            <pc:docMk/>
            <pc:sldMk cId="0" sldId="287"/>
            <ac:spMk id="44035" creationId="{00000000-0000-0000-0000-000000000000}"/>
          </ac:spMkLst>
        </pc:spChg>
        <pc:picChg chg="add del">
          <ac:chgData name="Van Eyken Koen" userId="435f31d3-9fa3-41eb-a6e7-7dcb3a5dcb26" providerId="ADAL" clId="{68A11A0B-5819-1242-8763-A5C158CBEE27}" dt="2019-08-14T09:59:49.932" v="86" actId="478"/>
          <ac:picMkLst>
            <pc:docMk/>
            <pc:sldMk cId="0" sldId="287"/>
            <ac:picMk id="2" creationId="{F9E3E505-2722-DF43-B8FA-048BC2701281}"/>
          </ac:picMkLst>
        </pc:picChg>
        <pc:picChg chg="add del mod">
          <ac:chgData name="Van Eyken Koen" userId="435f31d3-9fa3-41eb-a6e7-7dcb3a5dcb26" providerId="ADAL" clId="{68A11A0B-5819-1242-8763-A5C158CBEE27}" dt="2019-08-14T10:03:34.828" v="177" actId="478"/>
          <ac:picMkLst>
            <pc:docMk/>
            <pc:sldMk cId="0" sldId="287"/>
            <ac:picMk id="3" creationId="{52912BBB-39D4-394A-B380-F1022DA285E4}"/>
          </ac:picMkLst>
        </pc:picChg>
        <pc:picChg chg="add mod">
          <ac:chgData name="Van Eyken Koen" userId="435f31d3-9fa3-41eb-a6e7-7dcb3a5dcb26" providerId="ADAL" clId="{68A11A0B-5819-1242-8763-A5C158CBEE27}" dt="2019-08-14T10:03:40.422" v="180" actId="1076"/>
          <ac:picMkLst>
            <pc:docMk/>
            <pc:sldMk cId="0" sldId="287"/>
            <ac:picMk id="5" creationId="{3410D46F-689E-DC49-8FD3-446CFA960388}"/>
          </ac:picMkLst>
        </pc:picChg>
      </pc:sldChg>
      <pc:sldChg chg="addSp modSp">
        <pc:chgData name="Van Eyken Koen" userId="435f31d3-9fa3-41eb-a6e7-7dcb3a5dcb26" providerId="ADAL" clId="{68A11A0B-5819-1242-8763-A5C158CBEE27}" dt="2019-08-14T10:08:37.044" v="302" actId="1076"/>
        <pc:sldMkLst>
          <pc:docMk/>
          <pc:sldMk cId="0" sldId="289"/>
        </pc:sldMkLst>
        <pc:spChg chg="add mod">
          <ac:chgData name="Van Eyken Koen" userId="435f31d3-9fa3-41eb-a6e7-7dcb3a5dcb26" providerId="ADAL" clId="{68A11A0B-5819-1242-8763-A5C158CBEE27}" dt="2019-08-14T10:00:02.397" v="89"/>
          <ac:spMkLst>
            <pc:docMk/>
            <pc:sldMk cId="0" sldId="289"/>
            <ac:spMk id="2" creationId="{7406BA60-A431-6447-A999-BCED1BD8E0A3}"/>
          </ac:spMkLst>
        </pc:spChg>
        <pc:spChg chg="mod">
          <ac:chgData name="Van Eyken Koen" userId="435f31d3-9fa3-41eb-a6e7-7dcb3a5dcb26" providerId="ADAL" clId="{68A11A0B-5819-1242-8763-A5C158CBEE27}" dt="2019-08-14T10:08:37.044" v="302" actId="1076"/>
          <ac:spMkLst>
            <pc:docMk/>
            <pc:sldMk cId="0" sldId="289"/>
            <ac:spMk id="46082" creationId="{00000000-0000-0000-0000-000000000000}"/>
          </ac:spMkLst>
        </pc:spChg>
      </pc:sldChg>
      <pc:sldChg chg="addSp delSp modSp">
        <pc:chgData name="Van Eyken Koen" userId="435f31d3-9fa3-41eb-a6e7-7dcb3a5dcb26" providerId="ADAL" clId="{68A11A0B-5819-1242-8763-A5C158CBEE27}" dt="2019-08-14T10:14:15.571" v="465" actId="5793"/>
        <pc:sldMkLst>
          <pc:docMk/>
          <pc:sldMk cId="0" sldId="290"/>
        </pc:sldMkLst>
        <pc:spChg chg="add mod">
          <ac:chgData name="Van Eyken Koen" userId="435f31d3-9fa3-41eb-a6e7-7dcb3a5dcb26" providerId="ADAL" clId="{68A11A0B-5819-1242-8763-A5C158CBEE27}" dt="2019-08-14T10:00:02.397" v="89"/>
          <ac:spMkLst>
            <pc:docMk/>
            <pc:sldMk cId="0" sldId="290"/>
            <ac:spMk id="2" creationId="{0BAA2E01-8BF1-F841-A5BF-6A349ED84F8B}"/>
          </ac:spMkLst>
        </pc:spChg>
        <pc:spChg chg="mod">
          <ac:chgData name="Van Eyken Koen" userId="435f31d3-9fa3-41eb-a6e7-7dcb3a5dcb26" providerId="ADAL" clId="{68A11A0B-5819-1242-8763-A5C158CBEE27}" dt="2019-08-14T10:08:20.866" v="300"/>
          <ac:spMkLst>
            <pc:docMk/>
            <pc:sldMk cId="0" sldId="290"/>
            <ac:spMk id="47105" creationId="{00000000-0000-0000-0000-000000000000}"/>
          </ac:spMkLst>
        </pc:spChg>
        <pc:spChg chg="mod">
          <ac:chgData name="Van Eyken Koen" userId="435f31d3-9fa3-41eb-a6e7-7dcb3a5dcb26" providerId="ADAL" clId="{68A11A0B-5819-1242-8763-A5C158CBEE27}" dt="2019-08-14T10:14:15.571" v="465" actId="5793"/>
          <ac:spMkLst>
            <pc:docMk/>
            <pc:sldMk cId="0" sldId="290"/>
            <ac:spMk id="47106" creationId="{00000000-0000-0000-0000-000000000000}"/>
          </ac:spMkLst>
        </pc:spChg>
        <pc:picChg chg="add del mod">
          <ac:chgData name="Van Eyken Koen" userId="435f31d3-9fa3-41eb-a6e7-7dcb3a5dcb26" providerId="ADAL" clId="{68A11A0B-5819-1242-8763-A5C158CBEE27}" dt="2019-08-14T10:11:23.503" v="337" actId="478"/>
          <ac:picMkLst>
            <pc:docMk/>
            <pc:sldMk cId="0" sldId="290"/>
            <ac:picMk id="3" creationId="{77DD6888-FCC0-444D-A6FF-243C775B51EB}"/>
          </ac:picMkLst>
        </pc:picChg>
      </pc:sldChg>
      <pc:sldChg chg="addSp delSp modSp">
        <pc:chgData name="Van Eyken Koen" userId="435f31d3-9fa3-41eb-a6e7-7dcb3a5dcb26" providerId="ADAL" clId="{68A11A0B-5819-1242-8763-A5C158CBEE27}" dt="2019-08-14T10:18:33.103" v="496" actId="1076"/>
        <pc:sldMkLst>
          <pc:docMk/>
          <pc:sldMk cId="0" sldId="292"/>
        </pc:sldMkLst>
        <pc:spChg chg="add mod">
          <ac:chgData name="Van Eyken Koen" userId="435f31d3-9fa3-41eb-a6e7-7dcb3a5dcb26" providerId="ADAL" clId="{68A11A0B-5819-1242-8763-A5C158CBEE27}" dt="2019-08-14T10:00:02.397" v="89"/>
          <ac:spMkLst>
            <pc:docMk/>
            <pc:sldMk cId="0" sldId="292"/>
            <ac:spMk id="2" creationId="{09FB0C4B-815E-9043-93E4-C76DC786ABDE}"/>
          </ac:spMkLst>
        </pc:spChg>
        <pc:spChg chg="mod">
          <ac:chgData name="Van Eyken Koen" userId="435f31d3-9fa3-41eb-a6e7-7dcb3a5dcb26" providerId="ADAL" clId="{68A11A0B-5819-1242-8763-A5C158CBEE27}" dt="2019-08-14T10:14:51.547" v="471"/>
          <ac:spMkLst>
            <pc:docMk/>
            <pc:sldMk cId="0" sldId="292"/>
            <ac:spMk id="49153" creationId="{00000000-0000-0000-0000-000000000000}"/>
          </ac:spMkLst>
        </pc:spChg>
        <pc:spChg chg="mod">
          <ac:chgData name="Van Eyken Koen" userId="435f31d3-9fa3-41eb-a6e7-7dcb3a5dcb26" providerId="ADAL" clId="{68A11A0B-5819-1242-8763-A5C158CBEE27}" dt="2019-08-14T10:14:42.679" v="470" actId="1076"/>
          <ac:spMkLst>
            <pc:docMk/>
            <pc:sldMk cId="0" sldId="292"/>
            <ac:spMk id="49154" creationId="{00000000-0000-0000-0000-000000000000}"/>
          </ac:spMkLst>
        </pc:spChg>
        <pc:graphicFrameChg chg="del mod">
          <ac:chgData name="Van Eyken Koen" userId="435f31d3-9fa3-41eb-a6e7-7dcb3a5dcb26" providerId="ADAL" clId="{68A11A0B-5819-1242-8763-A5C158CBEE27}" dt="2019-08-14T10:17:34.072" v="491" actId="478"/>
          <ac:graphicFrameMkLst>
            <pc:docMk/>
            <pc:sldMk cId="0" sldId="292"/>
            <ac:graphicFrameMk id="49155" creationId="{00000000-0000-0000-0000-000000000000}"/>
          </ac:graphicFrameMkLst>
        </pc:graphicFrameChg>
        <pc:picChg chg="add mod">
          <ac:chgData name="Van Eyken Koen" userId="435f31d3-9fa3-41eb-a6e7-7dcb3a5dcb26" providerId="ADAL" clId="{68A11A0B-5819-1242-8763-A5C158CBEE27}" dt="2019-08-14T10:18:33.103" v="496" actId="1076"/>
          <ac:picMkLst>
            <pc:docMk/>
            <pc:sldMk cId="0" sldId="292"/>
            <ac:picMk id="3" creationId="{F68FB892-E198-CE42-B239-E66582B9E59D}"/>
          </ac:picMkLst>
        </pc:picChg>
      </pc:sldChg>
      <pc:sldChg chg="addSp modSp">
        <pc:chgData name="Van Eyken Koen" userId="435f31d3-9fa3-41eb-a6e7-7dcb3a5dcb26" providerId="ADAL" clId="{68A11A0B-5819-1242-8763-A5C158CBEE27}" dt="2019-08-14T10:20:58.645" v="515" actId="1076"/>
        <pc:sldMkLst>
          <pc:docMk/>
          <pc:sldMk cId="0" sldId="293"/>
        </pc:sldMkLst>
        <pc:spChg chg="add mod">
          <ac:chgData name="Van Eyken Koen" userId="435f31d3-9fa3-41eb-a6e7-7dcb3a5dcb26" providerId="ADAL" clId="{68A11A0B-5819-1242-8763-A5C158CBEE27}" dt="2019-08-14T10:00:02.397" v="89"/>
          <ac:spMkLst>
            <pc:docMk/>
            <pc:sldMk cId="0" sldId="293"/>
            <ac:spMk id="2" creationId="{7EB966F1-380A-CD46-BC51-86807741B784}"/>
          </ac:spMkLst>
        </pc:spChg>
        <pc:spChg chg="mod">
          <ac:chgData name="Van Eyken Koen" userId="435f31d3-9fa3-41eb-a6e7-7dcb3a5dcb26" providerId="ADAL" clId="{68A11A0B-5819-1242-8763-A5C158CBEE27}" dt="2019-08-14T10:15:02.131" v="474"/>
          <ac:spMkLst>
            <pc:docMk/>
            <pc:sldMk cId="0" sldId="293"/>
            <ac:spMk id="50177" creationId="{00000000-0000-0000-0000-000000000000}"/>
          </ac:spMkLst>
        </pc:spChg>
        <pc:spChg chg="mod">
          <ac:chgData name="Van Eyken Koen" userId="435f31d3-9fa3-41eb-a6e7-7dcb3a5dcb26" providerId="ADAL" clId="{68A11A0B-5819-1242-8763-A5C158CBEE27}" dt="2019-08-14T10:20:58.645" v="515" actId="1076"/>
          <ac:spMkLst>
            <pc:docMk/>
            <pc:sldMk cId="0" sldId="293"/>
            <ac:spMk id="50178" creationId="{00000000-0000-0000-0000-000000000000}"/>
          </ac:spMkLst>
        </pc:spChg>
      </pc:sldChg>
      <pc:sldChg chg="addSp delSp modSp">
        <pc:chgData name="Van Eyken Koen" userId="435f31d3-9fa3-41eb-a6e7-7dcb3a5dcb26" providerId="ADAL" clId="{68A11A0B-5819-1242-8763-A5C158CBEE27}" dt="2019-08-14T10:14:56.418" v="473"/>
        <pc:sldMkLst>
          <pc:docMk/>
          <pc:sldMk cId="0" sldId="294"/>
        </pc:sldMkLst>
        <pc:spChg chg="add mod">
          <ac:chgData name="Van Eyken Koen" userId="435f31d3-9fa3-41eb-a6e7-7dcb3a5dcb26" providerId="ADAL" clId="{68A11A0B-5819-1242-8763-A5C158CBEE27}" dt="2019-08-14T10:00:02.397" v="89"/>
          <ac:spMkLst>
            <pc:docMk/>
            <pc:sldMk cId="0" sldId="294"/>
            <ac:spMk id="2" creationId="{B622EC7E-4C5A-C146-A116-CCE5B8D6BD08}"/>
          </ac:spMkLst>
        </pc:spChg>
        <pc:spChg chg="add del">
          <ac:chgData name="Van Eyken Koen" userId="435f31d3-9fa3-41eb-a6e7-7dcb3a5dcb26" providerId="ADAL" clId="{68A11A0B-5819-1242-8763-A5C158CBEE27}" dt="2019-08-14T10:14:56.418" v="473"/>
          <ac:spMkLst>
            <pc:docMk/>
            <pc:sldMk cId="0" sldId="294"/>
            <ac:spMk id="3" creationId="{6EECE5AD-0DE4-6740-9FBE-A8DCD67CA066}"/>
          </ac:spMkLst>
        </pc:spChg>
      </pc:sldChg>
      <pc:sldChg chg="addSp modSp">
        <pc:chgData name="Van Eyken Koen" userId="435f31d3-9fa3-41eb-a6e7-7dcb3a5dcb26" providerId="ADAL" clId="{68A11A0B-5819-1242-8763-A5C158CBEE27}" dt="2019-08-14T10:27:12.070" v="685" actId="20577"/>
        <pc:sldMkLst>
          <pc:docMk/>
          <pc:sldMk cId="0" sldId="295"/>
        </pc:sldMkLst>
        <pc:spChg chg="add mod">
          <ac:chgData name="Van Eyken Koen" userId="435f31d3-9fa3-41eb-a6e7-7dcb3a5dcb26" providerId="ADAL" clId="{68A11A0B-5819-1242-8763-A5C158CBEE27}" dt="2019-08-14T10:00:02.397" v="89"/>
          <ac:spMkLst>
            <pc:docMk/>
            <pc:sldMk cId="0" sldId="295"/>
            <ac:spMk id="3" creationId="{8B671A75-5132-1B4F-A37D-2D887D62D2C8}"/>
          </ac:spMkLst>
        </pc:spChg>
        <pc:spChg chg="mod">
          <ac:chgData name="Van Eyken Koen" userId="435f31d3-9fa3-41eb-a6e7-7dcb3a5dcb26" providerId="ADAL" clId="{68A11A0B-5819-1242-8763-A5C158CBEE27}" dt="2019-08-14T10:24:01.491" v="569" actId="1076"/>
          <ac:spMkLst>
            <pc:docMk/>
            <pc:sldMk cId="0" sldId="295"/>
            <ac:spMk id="52225" creationId="{00000000-0000-0000-0000-000000000000}"/>
          </ac:spMkLst>
        </pc:spChg>
        <pc:spChg chg="mod">
          <ac:chgData name="Van Eyken Koen" userId="435f31d3-9fa3-41eb-a6e7-7dcb3a5dcb26" providerId="ADAL" clId="{68A11A0B-5819-1242-8763-A5C158CBEE27}" dt="2019-08-14T10:27:12.070" v="685" actId="20577"/>
          <ac:spMkLst>
            <pc:docMk/>
            <pc:sldMk cId="0" sldId="295"/>
            <ac:spMk id="52226" creationId="{00000000-0000-0000-0000-000000000000}"/>
          </ac:spMkLst>
        </pc:spChg>
        <pc:picChg chg="mod">
          <ac:chgData name="Van Eyken Koen" userId="435f31d3-9fa3-41eb-a6e7-7dcb3a5dcb26" providerId="ADAL" clId="{68A11A0B-5819-1242-8763-A5C158CBEE27}" dt="2019-08-14T10:26:20.718" v="625" actId="1076"/>
          <ac:picMkLst>
            <pc:docMk/>
            <pc:sldMk cId="0" sldId="295"/>
            <ac:picMk id="2" creationId="{00000000-0000-0000-0000-000000000000}"/>
          </ac:picMkLst>
        </pc:picChg>
      </pc:sldChg>
      <pc:sldChg chg="addSp modSp">
        <pc:chgData name="Van Eyken Koen" userId="435f31d3-9fa3-41eb-a6e7-7dcb3a5dcb26" providerId="ADAL" clId="{68A11A0B-5819-1242-8763-A5C158CBEE27}" dt="2019-08-14T10:27:28.357" v="697" actId="20577"/>
        <pc:sldMkLst>
          <pc:docMk/>
          <pc:sldMk cId="0" sldId="296"/>
        </pc:sldMkLst>
        <pc:spChg chg="add mod">
          <ac:chgData name="Van Eyken Koen" userId="435f31d3-9fa3-41eb-a6e7-7dcb3a5dcb26" providerId="ADAL" clId="{68A11A0B-5819-1242-8763-A5C158CBEE27}" dt="2019-08-14T10:00:02.397" v="89"/>
          <ac:spMkLst>
            <pc:docMk/>
            <pc:sldMk cId="0" sldId="296"/>
            <ac:spMk id="2" creationId="{828AB979-642D-6E4D-90BA-1CFE67D8C29A}"/>
          </ac:spMkLst>
        </pc:spChg>
        <pc:spChg chg="mod">
          <ac:chgData name="Van Eyken Koen" userId="435f31d3-9fa3-41eb-a6e7-7dcb3a5dcb26" providerId="ADAL" clId="{68A11A0B-5819-1242-8763-A5C158CBEE27}" dt="2019-08-14T10:27:28.357" v="697" actId="20577"/>
          <ac:spMkLst>
            <pc:docMk/>
            <pc:sldMk cId="0" sldId="296"/>
            <ac:spMk id="53250" creationId="{00000000-0000-0000-0000-000000000000}"/>
          </ac:spMkLst>
        </pc:spChg>
      </pc:sldChg>
      <pc:sldChg chg="addSp delSp modSp">
        <pc:chgData name="Van Eyken Koen" userId="435f31d3-9fa3-41eb-a6e7-7dcb3a5dcb26" providerId="ADAL" clId="{68A11A0B-5819-1242-8763-A5C158CBEE27}" dt="2019-08-14T10:30:19.570" v="705" actId="1076"/>
        <pc:sldMkLst>
          <pc:docMk/>
          <pc:sldMk cId="0" sldId="297"/>
        </pc:sldMkLst>
        <pc:spChg chg="add mod">
          <ac:chgData name="Van Eyken Koen" userId="435f31d3-9fa3-41eb-a6e7-7dcb3a5dcb26" providerId="ADAL" clId="{68A11A0B-5819-1242-8763-A5C158CBEE27}" dt="2019-08-14T10:00:02.397" v="89"/>
          <ac:spMkLst>
            <pc:docMk/>
            <pc:sldMk cId="0" sldId="297"/>
            <ac:spMk id="2" creationId="{F7F4452D-1466-704A-894E-177E421EE103}"/>
          </ac:spMkLst>
        </pc:spChg>
        <pc:spChg chg="mod">
          <ac:chgData name="Van Eyken Koen" userId="435f31d3-9fa3-41eb-a6e7-7dcb3a5dcb26" providerId="ADAL" clId="{68A11A0B-5819-1242-8763-A5C158CBEE27}" dt="2019-08-14T10:30:19.570" v="705" actId="1076"/>
          <ac:spMkLst>
            <pc:docMk/>
            <pc:sldMk cId="0" sldId="297"/>
            <ac:spMk id="54273" creationId="{00000000-0000-0000-0000-000000000000}"/>
          </ac:spMkLst>
        </pc:spChg>
        <pc:picChg chg="add del">
          <ac:chgData name="Van Eyken Koen" userId="435f31d3-9fa3-41eb-a6e7-7dcb3a5dcb26" providerId="ADAL" clId="{68A11A0B-5819-1242-8763-A5C158CBEE27}" dt="2019-08-14T10:29:51.962" v="699" actId="478"/>
          <ac:picMkLst>
            <pc:docMk/>
            <pc:sldMk cId="0" sldId="297"/>
            <ac:picMk id="3" creationId="{8277D014-555A-FC45-A244-29364966C955}"/>
          </ac:picMkLst>
        </pc:picChg>
        <pc:picChg chg="add mod">
          <ac:chgData name="Van Eyken Koen" userId="435f31d3-9fa3-41eb-a6e7-7dcb3a5dcb26" providerId="ADAL" clId="{68A11A0B-5819-1242-8763-A5C158CBEE27}" dt="2019-08-14T10:30:02.277" v="703" actId="14100"/>
          <ac:picMkLst>
            <pc:docMk/>
            <pc:sldMk cId="0" sldId="297"/>
            <ac:picMk id="4" creationId="{577A356D-04CF-D449-AEAD-5C0C2A4EBF6D}"/>
          </ac:picMkLst>
        </pc:picChg>
      </pc:sldChg>
      <pc:sldChg chg="addSp modSp">
        <pc:chgData name="Van Eyken Koen" userId="435f31d3-9fa3-41eb-a6e7-7dcb3a5dcb26" providerId="ADAL" clId="{68A11A0B-5819-1242-8763-A5C158CBEE27}" dt="2019-08-14T10:23:16.470" v="567" actId="20577"/>
        <pc:sldMkLst>
          <pc:docMk/>
          <pc:sldMk cId="2111750380" sldId="429"/>
        </pc:sldMkLst>
        <pc:spChg chg="add mod">
          <ac:chgData name="Van Eyken Koen" userId="435f31d3-9fa3-41eb-a6e7-7dcb3a5dcb26" providerId="ADAL" clId="{68A11A0B-5819-1242-8763-A5C158CBEE27}" dt="2019-08-14T10:00:02.397" v="89"/>
          <ac:spMkLst>
            <pc:docMk/>
            <pc:sldMk cId="2111750380" sldId="429"/>
            <ac:spMk id="2" creationId="{5AEF69E0-5CA0-594A-8EAB-37D51D6C8256}"/>
          </ac:spMkLst>
        </pc:spChg>
        <pc:spChg chg="mod">
          <ac:chgData name="Van Eyken Koen" userId="435f31d3-9fa3-41eb-a6e7-7dcb3a5dcb26" providerId="ADAL" clId="{68A11A0B-5819-1242-8763-A5C158CBEE27}" dt="2019-08-14T10:23:16.470" v="567" actId="20577"/>
          <ac:spMkLst>
            <pc:docMk/>
            <pc:sldMk cId="2111750380" sldId="429"/>
            <ac:spMk id="51202" creationId="{00000000-0000-0000-0000-000000000000}"/>
          </ac:spMkLst>
        </pc:spChg>
      </pc:sldChg>
      <pc:sldChg chg="addSp modSp">
        <pc:chgData name="Van Eyken Koen" userId="435f31d3-9fa3-41eb-a6e7-7dcb3a5dcb26" providerId="ADAL" clId="{68A11A0B-5819-1242-8763-A5C158CBEE27}" dt="2019-08-14T10:15:07.647" v="475"/>
        <pc:sldMkLst>
          <pc:docMk/>
          <pc:sldMk cId="2359018091" sldId="430"/>
        </pc:sldMkLst>
        <pc:spChg chg="add mod">
          <ac:chgData name="Van Eyken Koen" userId="435f31d3-9fa3-41eb-a6e7-7dcb3a5dcb26" providerId="ADAL" clId="{68A11A0B-5819-1242-8763-A5C158CBEE27}" dt="2019-08-14T10:00:02.397" v="89"/>
          <ac:spMkLst>
            <pc:docMk/>
            <pc:sldMk cId="2359018091" sldId="430"/>
            <ac:spMk id="2" creationId="{3BA141B5-267E-0549-B223-7D49F48AE5C2}"/>
          </ac:spMkLst>
        </pc:spChg>
        <pc:spChg chg="mod">
          <ac:chgData name="Van Eyken Koen" userId="435f31d3-9fa3-41eb-a6e7-7dcb3a5dcb26" providerId="ADAL" clId="{68A11A0B-5819-1242-8763-A5C158CBEE27}" dt="2019-08-14T10:15:07.647" v="475"/>
          <ac:spMkLst>
            <pc:docMk/>
            <pc:sldMk cId="2359018091" sldId="430"/>
            <ac:spMk id="49153" creationId="{00000000-0000-0000-0000-000000000000}"/>
          </ac:spMkLst>
        </pc:spChg>
      </pc:sldChg>
      <pc:sldChg chg="addSp modSp">
        <pc:chgData name="Van Eyken Koen" userId="435f31d3-9fa3-41eb-a6e7-7dcb3a5dcb26" providerId="ADAL" clId="{68A11A0B-5819-1242-8763-A5C158CBEE27}" dt="2019-08-14T10:19:19.926" v="509" actId="20577"/>
        <pc:sldMkLst>
          <pc:docMk/>
          <pc:sldMk cId="2714754052" sldId="431"/>
        </pc:sldMkLst>
        <pc:spChg chg="add mod">
          <ac:chgData name="Van Eyken Koen" userId="435f31d3-9fa3-41eb-a6e7-7dcb3a5dcb26" providerId="ADAL" clId="{68A11A0B-5819-1242-8763-A5C158CBEE27}" dt="2019-08-14T10:00:02.397" v="89"/>
          <ac:spMkLst>
            <pc:docMk/>
            <pc:sldMk cId="2714754052" sldId="431"/>
            <ac:spMk id="2" creationId="{EA216022-A4E8-EC4F-BFD5-09CD3BDBBE12}"/>
          </ac:spMkLst>
        </pc:spChg>
        <pc:spChg chg="mod">
          <ac:chgData name="Van Eyken Koen" userId="435f31d3-9fa3-41eb-a6e7-7dcb3a5dcb26" providerId="ADAL" clId="{68A11A0B-5819-1242-8763-A5C158CBEE27}" dt="2019-08-14T10:19:03.082" v="498"/>
          <ac:spMkLst>
            <pc:docMk/>
            <pc:sldMk cId="2714754052" sldId="431"/>
            <ac:spMk id="49153" creationId="{00000000-0000-0000-0000-000000000000}"/>
          </ac:spMkLst>
        </pc:spChg>
        <pc:spChg chg="mod">
          <ac:chgData name="Van Eyken Koen" userId="435f31d3-9fa3-41eb-a6e7-7dcb3a5dcb26" providerId="ADAL" clId="{68A11A0B-5819-1242-8763-A5C158CBEE27}" dt="2019-08-14T10:19:19.926" v="509" actId="20577"/>
          <ac:spMkLst>
            <pc:docMk/>
            <pc:sldMk cId="2714754052" sldId="431"/>
            <ac:spMk id="49154" creationId="{00000000-0000-0000-0000-000000000000}"/>
          </ac:spMkLst>
        </pc:spChg>
        <pc:picChg chg="mod">
          <ac:chgData name="Van Eyken Koen" userId="435f31d3-9fa3-41eb-a6e7-7dcb3a5dcb26" providerId="ADAL" clId="{68A11A0B-5819-1242-8763-A5C158CBEE27}" dt="2019-08-14T10:19:09.938" v="500" actId="1076"/>
          <ac:picMkLst>
            <pc:docMk/>
            <pc:sldMk cId="2714754052" sldId="431"/>
            <ac:picMk id="55298" creationId="{00000000-0000-0000-0000-000000000000}"/>
          </ac:picMkLst>
        </pc:picChg>
      </pc:sldChg>
      <pc:sldChg chg="addSp modSp">
        <pc:chgData name="Van Eyken Koen" userId="435f31d3-9fa3-41eb-a6e7-7dcb3a5dcb26" providerId="ADAL" clId="{68A11A0B-5819-1242-8763-A5C158CBEE27}" dt="2019-08-14T10:15:25.534" v="477"/>
        <pc:sldMkLst>
          <pc:docMk/>
          <pc:sldMk cId="3407239204" sldId="432"/>
        </pc:sldMkLst>
        <pc:spChg chg="add mod">
          <ac:chgData name="Van Eyken Koen" userId="435f31d3-9fa3-41eb-a6e7-7dcb3a5dcb26" providerId="ADAL" clId="{68A11A0B-5819-1242-8763-A5C158CBEE27}" dt="2019-08-14T10:00:02.397" v="89"/>
          <ac:spMkLst>
            <pc:docMk/>
            <pc:sldMk cId="3407239204" sldId="432"/>
            <ac:spMk id="3" creationId="{E3A39CB7-C58B-6740-8754-CFB104A290A2}"/>
          </ac:spMkLst>
        </pc:spChg>
        <pc:spChg chg="mod">
          <ac:chgData name="Van Eyken Koen" userId="435f31d3-9fa3-41eb-a6e7-7dcb3a5dcb26" providerId="ADAL" clId="{68A11A0B-5819-1242-8763-A5C158CBEE27}" dt="2019-08-14T10:15:25.534" v="477"/>
          <ac:spMkLst>
            <pc:docMk/>
            <pc:sldMk cId="3407239204" sldId="432"/>
            <ac:spMk id="49153" creationId="{00000000-0000-0000-0000-000000000000}"/>
          </ac:spMkLst>
        </pc:spChg>
      </pc:sldChg>
      <pc:sldChg chg="add">
        <pc:chgData name="Van Eyken Koen" userId="435f31d3-9fa3-41eb-a6e7-7dcb3a5dcb26" providerId="ADAL" clId="{68A11A0B-5819-1242-8763-A5C158CBEE27}" dt="2019-08-14T09:55:31.695" v="9"/>
        <pc:sldMkLst>
          <pc:docMk/>
          <pc:sldMk cId="2739811489" sldId="433"/>
        </pc:sldMkLst>
      </pc:sldChg>
      <pc:sldChg chg="addSp delSp modSp add">
        <pc:chgData name="Van Eyken Koen" userId="435f31d3-9fa3-41eb-a6e7-7dcb3a5dcb26" providerId="ADAL" clId="{68A11A0B-5819-1242-8763-A5C158CBEE27}" dt="2019-08-14T10:07:45.829" v="274"/>
        <pc:sldMkLst>
          <pc:docMk/>
          <pc:sldMk cId="2807736511" sldId="434"/>
        </pc:sldMkLst>
        <pc:spChg chg="mod">
          <ac:chgData name="Van Eyken Koen" userId="435f31d3-9fa3-41eb-a6e7-7dcb3a5dcb26" providerId="ADAL" clId="{68A11A0B-5819-1242-8763-A5C158CBEE27}" dt="2019-08-14T10:07:45.829" v="274"/>
          <ac:spMkLst>
            <pc:docMk/>
            <pc:sldMk cId="2807736511" sldId="434"/>
            <ac:spMk id="44034" creationId="{00000000-0000-0000-0000-000000000000}"/>
          </ac:spMkLst>
        </pc:spChg>
        <pc:spChg chg="mod">
          <ac:chgData name="Van Eyken Koen" userId="435f31d3-9fa3-41eb-a6e7-7dcb3a5dcb26" providerId="ADAL" clId="{68A11A0B-5819-1242-8763-A5C158CBEE27}" dt="2019-08-14T10:07:01.652" v="259" actId="20577"/>
          <ac:spMkLst>
            <pc:docMk/>
            <pc:sldMk cId="2807736511" sldId="434"/>
            <ac:spMk id="44035" creationId="{00000000-0000-0000-0000-000000000000}"/>
          </ac:spMkLst>
        </pc:spChg>
        <pc:picChg chg="add mod">
          <ac:chgData name="Van Eyken Koen" userId="435f31d3-9fa3-41eb-a6e7-7dcb3a5dcb26" providerId="ADAL" clId="{68A11A0B-5819-1242-8763-A5C158CBEE27}" dt="2019-08-14T10:06:50.882" v="258" actId="14100"/>
          <ac:picMkLst>
            <pc:docMk/>
            <pc:sldMk cId="2807736511" sldId="434"/>
            <ac:picMk id="2" creationId="{87C998DD-167D-EA45-AD45-CB9C3D160A2C}"/>
          </ac:picMkLst>
        </pc:picChg>
        <pc:picChg chg="del mod">
          <ac:chgData name="Van Eyken Koen" userId="435f31d3-9fa3-41eb-a6e7-7dcb3a5dcb26" providerId="ADAL" clId="{68A11A0B-5819-1242-8763-A5C158CBEE27}" dt="2019-08-14T10:04:45.633" v="190" actId="478"/>
          <ac:picMkLst>
            <pc:docMk/>
            <pc:sldMk cId="2807736511" sldId="434"/>
            <ac:picMk id="3" creationId="{52912BBB-39D4-394A-B380-F1022DA285E4}"/>
          </ac:picMkLst>
        </pc:picChg>
      </pc:sldChg>
      <pc:sldChg chg="modSp add ord">
        <pc:chgData name="Van Eyken Koen" userId="435f31d3-9fa3-41eb-a6e7-7dcb3a5dcb26" providerId="ADAL" clId="{68A11A0B-5819-1242-8763-A5C158CBEE27}" dt="2019-08-14T10:11:20.541" v="336"/>
        <pc:sldMkLst>
          <pc:docMk/>
          <pc:sldMk cId="3971268128" sldId="435"/>
        </pc:sldMkLst>
        <pc:spChg chg="mod">
          <ac:chgData name="Van Eyken Koen" userId="435f31d3-9fa3-41eb-a6e7-7dcb3a5dcb26" providerId="ADAL" clId="{68A11A0B-5819-1242-8763-A5C158CBEE27}" dt="2019-08-14T10:11:15.906" v="335" actId="207"/>
          <ac:spMkLst>
            <pc:docMk/>
            <pc:sldMk cId="3971268128" sldId="435"/>
            <ac:spMk id="47106" creationId="{00000000-0000-0000-0000-000000000000}"/>
          </ac:spMkLst>
        </pc:spChg>
        <pc:picChg chg="mod">
          <ac:chgData name="Van Eyken Koen" userId="435f31d3-9fa3-41eb-a6e7-7dcb3a5dcb26" providerId="ADAL" clId="{68A11A0B-5819-1242-8763-A5C158CBEE27}" dt="2019-08-14T10:10:59.455" v="324" actId="1076"/>
          <ac:picMkLst>
            <pc:docMk/>
            <pc:sldMk cId="3971268128" sldId="435"/>
            <ac:picMk id="3" creationId="{77DD6888-FCC0-444D-A6FF-243C775B51EB}"/>
          </ac:picMkLst>
        </pc:picChg>
      </pc:sldChg>
      <pc:sldChg chg="addSp modSp add ord">
        <pc:chgData name="Van Eyken Koen" userId="435f31d3-9fa3-41eb-a6e7-7dcb3a5dcb26" providerId="ADAL" clId="{68A11A0B-5819-1242-8763-A5C158CBEE27}" dt="2019-08-14T10:22:55.700" v="555" actId="1076"/>
        <pc:sldMkLst>
          <pc:docMk/>
          <pc:sldMk cId="909077105" sldId="436"/>
        </pc:sldMkLst>
        <pc:spChg chg="mod">
          <ac:chgData name="Van Eyken Koen" userId="435f31d3-9fa3-41eb-a6e7-7dcb3a5dcb26" providerId="ADAL" clId="{68A11A0B-5819-1242-8763-A5C158CBEE27}" dt="2019-08-14T10:21:46.783" v="552" actId="207"/>
          <ac:spMkLst>
            <pc:docMk/>
            <pc:sldMk cId="909077105" sldId="436"/>
            <ac:spMk id="47106" creationId="{00000000-0000-0000-0000-000000000000}"/>
          </ac:spMkLst>
        </pc:spChg>
        <pc:picChg chg="add mod">
          <ac:chgData name="Van Eyken Koen" userId="435f31d3-9fa3-41eb-a6e7-7dcb3a5dcb26" providerId="ADAL" clId="{68A11A0B-5819-1242-8763-A5C158CBEE27}" dt="2019-08-14T10:22:55.700" v="555" actId="1076"/>
          <ac:picMkLst>
            <pc:docMk/>
            <pc:sldMk cId="909077105" sldId="436"/>
            <ac:picMk id="3" creationId="{FE7DE11D-70A0-6C4F-A5C4-C8D737F1CE1B}"/>
          </ac:picMkLst>
        </pc:picChg>
      </pc:sldChg>
    </pc:docChg>
  </pc:docChgLst>
  <pc:docChgLst>
    <pc:chgData name="Van Eyken Koen" userId="435f31d3-9fa3-41eb-a6e7-7dcb3a5dcb26" providerId="ADAL" clId="{AC755665-00E0-1C4B-B640-7D36EA65FD7B}"/>
    <pc:docChg chg="undo custSel addSld delSld modSld delMainMaster modMainMaster modNotesMaster">
      <pc:chgData name="Van Eyken Koen" userId="435f31d3-9fa3-41eb-a6e7-7dcb3a5dcb26" providerId="ADAL" clId="{AC755665-00E0-1C4B-B640-7D36EA65FD7B}" dt="2020-06-11T07:04:36.830" v="309"/>
      <pc:docMkLst>
        <pc:docMk/>
      </pc:docMkLst>
      <pc:sldChg chg="del">
        <pc:chgData name="Van Eyken Koen" userId="435f31d3-9fa3-41eb-a6e7-7dcb3a5dcb26" providerId="ADAL" clId="{AC755665-00E0-1C4B-B640-7D36EA65FD7B}" dt="2020-06-09T12:32:47.198" v="1" actId="2696"/>
        <pc:sldMkLst>
          <pc:docMk/>
          <pc:sldMk cId="0" sldId="256"/>
        </pc:sldMkLst>
      </pc:sldChg>
      <pc:sldChg chg="modSp modNotes">
        <pc:chgData name="Van Eyken Koen" userId="435f31d3-9fa3-41eb-a6e7-7dcb3a5dcb26" providerId="ADAL" clId="{AC755665-00E0-1C4B-B640-7D36EA65FD7B}" dt="2020-06-09T13:01:29.231" v="34"/>
        <pc:sldMkLst>
          <pc:docMk/>
          <pc:sldMk cId="0" sldId="283"/>
        </pc:sldMkLst>
        <pc:spChg chg="mod">
          <ac:chgData name="Van Eyken Koen" userId="435f31d3-9fa3-41eb-a6e7-7dcb3a5dcb26" providerId="ADAL" clId="{AC755665-00E0-1C4B-B640-7D36EA65FD7B}" dt="2020-06-09T12:33:19.684" v="19"/>
          <ac:spMkLst>
            <pc:docMk/>
            <pc:sldMk cId="0" sldId="283"/>
            <ac:spMk id="2" creationId="{00000000-0000-0000-0000-000000000000}"/>
          </ac:spMkLst>
        </pc:spChg>
        <pc:spChg chg="mod">
          <ac:chgData name="Van Eyken Koen" userId="435f31d3-9fa3-41eb-a6e7-7dcb3a5dcb26" providerId="ADAL" clId="{AC755665-00E0-1C4B-B640-7D36EA65FD7B}" dt="2020-06-09T12:56:50.890" v="24"/>
          <ac:spMkLst>
            <pc:docMk/>
            <pc:sldMk cId="0" sldId="283"/>
            <ac:spMk id="39937" creationId="{00000000-0000-0000-0000-000000000000}"/>
          </ac:spMkLst>
        </pc:spChg>
        <pc:spChg chg="mod">
          <ac:chgData name="Van Eyken Koen" userId="435f31d3-9fa3-41eb-a6e7-7dcb3a5dcb26" providerId="ADAL" clId="{AC755665-00E0-1C4B-B640-7D36EA65FD7B}" dt="2020-06-09T13:01:29.231" v="34"/>
          <ac:spMkLst>
            <pc:docMk/>
            <pc:sldMk cId="0" sldId="283"/>
            <ac:spMk id="39938" creationId="{00000000-0000-0000-0000-000000000000}"/>
          </ac:spMkLst>
        </pc:spChg>
      </pc:sldChg>
      <pc:sldChg chg="addSp delSp modSp delAnim modAnim modNotes">
        <pc:chgData name="Van Eyken Koen" userId="435f31d3-9fa3-41eb-a6e7-7dcb3a5dcb26" providerId="ADAL" clId="{AC755665-00E0-1C4B-B640-7D36EA65FD7B}" dt="2020-06-11T06:58:20.950" v="224" actId="14100"/>
        <pc:sldMkLst>
          <pc:docMk/>
          <pc:sldMk cId="0" sldId="284"/>
        </pc:sldMkLst>
        <pc:spChg chg="mod">
          <ac:chgData name="Van Eyken Koen" userId="435f31d3-9fa3-41eb-a6e7-7dcb3a5dcb26" providerId="ADAL" clId="{AC755665-00E0-1C4B-B640-7D36EA65FD7B}" dt="2020-06-09T12:33:19.684" v="19"/>
          <ac:spMkLst>
            <pc:docMk/>
            <pc:sldMk cId="0" sldId="284"/>
            <ac:spMk id="2" creationId="{5A3C17CA-AE93-8443-890E-934F9760C559}"/>
          </ac:spMkLst>
        </pc:spChg>
        <pc:spChg chg="mod">
          <ac:chgData name="Van Eyken Koen" userId="435f31d3-9fa3-41eb-a6e7-7dcb3a5dcb26" providerId="ADAL" clId="{AC755665-00E0-1C4B-B640-7D36EA65FD7B}" dt="2020-06-11T06:54:52.009" v="191" actId="20577"/>
          <ac:spMkLst>
            <pc:docMk/>
            <pc:sldMk cId="0" sldId="284"/>
            <ac:spMk id="40961" creationId="{00000000-0000-0000-0000-000000000000}"/>
          </ac:spMkLst>
        </pc:spChg>
        <pc:spChg chg="del mod">
          <ac:chgData name="Van Eyken Koen" userId="435f31d3-9fa3-41eb-a6e7-7dcb3a5dcb26" providerId="ADAL" clId="{AC755665-00E0-1C4B-B640-7D36EA65FD7B}" dt="2020-06-11T06:55:01.466" v="192" actId="12084"/>
          <ac:spMkLst>
            <pc:docMk/>
            <pc:sldMk cId="0" sldId="284"/>
            <ac:spMk id="40962" creationId="{00000000-0000-0000-0000-000000000000}"/>
          </ac:spMkLst>
        </pc:spChg>
        <pc:graphicFrameChg chg="add del mod">
          <ac:chgData name="Van Eyken Koen" userId="435f31d3-9fa3-41eb-a6e7-7dcb3a5dcb26" providerId="ADAL" clId="{AC755665-00E0-1C4B-B640-7D36EA65FD7B}" dt="2020-06-09T13:02:43.058" v="39" actId="478"/>
          <ac:graphicFrameMkLst>
            <pc:docMk/>
            <pc:sldMk cId="0" sldId="284"/>
            <ac:graphicFrameMk id="3" creationId="{8684ED52-36DB-A847-963D-1A9E90250E76}"/>
          </ac:graphicFrameMkLst>
        </pc:graphicFrameChg>
        <pc:graphicFrameChg chg="add mod">
          <ac:chgData name="Van Eyken Koen" userId="435f31d3-9fa3-41eb-a6e7-7dcb3a5dcb26" providerId="ADAL" clId="{AC755665-00E0-1C4B-B640-7D36EA65FD7B}" dt="2020-06-11T06:58:20.950" v="224" actId="14100"/>
          <ac:graphicFrameMkLst>
            <pc:docMk/>
            <pc:sldMk cId="0" sldId="284"/>
            <ac:graphicFrameMk id="3" creationId="{CBD5FFCD-9F0B-804F-AF53-22B745D43E45}"/>
          </ac:graphicFrameMkLst>
        </pc:graphicFrameChg>
        <pc:graphicFrameChg chg="add del mod">
          <ac:chgData name="Van Eyken Koen" userId="435f31d3-9fa3-41eb-a6e7-7dcb3a5dcb26" providerId="ADAL" clId="{AC755665-00E0-1C4B-B640-7D36EA65FD7B}" dt="2020-06-09T13:02:40.882" v="38" actId="478"/>
          <ac:graphicFrameMkLst>
            <pc:docMk/>
            <pc:sldMk cId="0" sldId="284"/>
            <ac:graphicFrameMk id="4" creationId="{87C925F5-8DC7-F24D-B9C7-142F22832A0D}"/>
          </ac:graphicFrameMkLst>
        </pc:graphicFrameChg>
      </pc:sldChg>
      <pc:sldChg chg="modSp modNotes">
        <pc:chgData name="Van Eyken Koen" userId="435f31d3-9fa3-41eb-a6e7-7dcb3a5dcb26" providerId="ADAL" clId="{AC755665-00E0-1C4B-B640-7D36EA65FD7B}" dt="2020-06-11T06:58:50.990" v="226" actId="1076"/>
        <pc:sldMkLst>
          <pc:docMk/>
          <pc:sldMk cId="0" sldId="285"/>
        </pc:sldMkLst>
        <pc:spChg chg="mod">
          <ac:chgData name="Van Eyken Koen" userId="435f31d3-9fa3-41eb-a6e7-7dcb3a5dcb26" providerId="ADAL" clId="{AC755665-00E0-1C4B-B640-7D36EA65FD7B}" dt="2020-06-09T12:33:19.684" v="19"/>
          <ac:spMkLst>
            <pc:docMk/>
            <pc:sldMk cId="0" sldId="285"/>
            <ac:spMk id="3" creationId="{87B68301-34FA-7F4F-A8B7-4ACD8C20AC88}"/>
          </ac:spMkLst>
        </pc:spChg>
        <pc:spChg chg="mod">
          <ac:chgData name="Van Eyken Koen" userId="435f31d3-9fa3-41eb-a6e7-7dcb3a5dcb26" providerId="ADAL" clId="{AC755665-00E0-1C4B-B640-7D36EA65FD7B}" dt="2020-06-09T12:56:50.890" v="24"/>
          <ac:spMkLst>
            <pc:docMk/>
            <pc:sldMk cId="0" sldId="285"/>
            <ac:spMk id="41985" creationId="{00000000-0000-0000-0000-000000000000}"/>
          </ac:spMkLst>
        </pc:spChg>
        <pc:picChg chg="mod">
          <ac:chgData name="Van Eyken Koen" userId="435f31d3-9fa3-41eb-a6e7-7dcb3a5dcb26" providerId="ADAL" clId="{AC755665-00E0-1C4B-B640-7D36EA65FD7B}" dt="2020-06-11T06:58:50.990" v="226" actId="1076"/>
          <ac:picMkLst>
            <pc:docMk/>
            <pc:sldMk cId="0" sldId="285"/>
            <ac:picMk id="2" creationId="{00000000-0000-0000-0000-000000000000}"/>
          </ac:picMkLst>
        </pc:picChg>
      </pc:sldChg>
      <pc:sldChg chg="modSp modNotes">
        <pc:chgData name="Van Eyken Koen" userId="435f31d3-9fa3-41eb-a6e7-7dcb3a5dcb26" providerId="ADAL" clId="{AC755665-00E0-1C4B-B640-7D36EA65FD7B}" dt="2020-06-09T12:56:50.890" v="24"/>
        <pc:sldMkLst>
          <pc:docMk/>
          <pc:sldMk cId="0" sldId="286"/>
        </pc:sldMkLst>
        <pc:spChg chg="mod">
          <ac:chgData name="Van Eyken Koen" userId="435f31d3-9fa3-41eb-a6e7-7dcb3a5dcb26" providerId="ADAL" clId="{AC755665-00E0-1C4B-B640-7D36EA65FD7B}" dt="2020-06-09T12:33:19.684" v="19"/>
          <ac:spMkLst>
            <pc:docMk/>
            <pc:sldMk cId="0" sldId="286"/>
            <ac:spMk id="2" creationId="{CED865C6-F394-1944-B874-2BB53FB8013A}"/>
          </ac:spMkLst>
        </pc:spChg>
        <pc:spChg chg="mod">
          <ac:chgData name="Van Eyken Koen" userId="435f31d3-9fa3-41eb-a6e7-7dcb3a5dcb26" providerId="ADAL" clId="{AC755665-00E0-1C4B-B640-7D36EA65FD7B}" dt="2020-06-09T12:56:50.890" v="24"/>
          <ac:spMkLst>
            <pc:docMk/>
            <pc:sldMk cId="0" sldId="286"/>
            <ac:spMk id="43009" creationId="{00000000-0000-0000-0000-000000000000}"/>
          </ac:spMkLst>
        </pc:spChg>
        <pc:spChg chg="mod">
          <ac:chgData name="Van Eyken Koen" userId="435f31d3-9fa3-41eb-a6e7-7dcb3a5dcb26" providerId="ADAL" clId="{AC755665-00E0-1C4B-B640-7D36EA65FD7B}" dt="2020-06-09T12:56:50.890" v="24"/>
          <ac:spMkLst>
            <pc:docMk/>
            <pc:sldMk cId="0" sldId="286"/>
            <ac:spMk id="43010" creationId="{00000000-0000-0000-0000-000000000000}"/>
          </ac:spMkLst>
        </pc:spChg>
        <pc:spChg chg="mod">
          <ac:chgData name="Van Eyken Koen" userId="435f31d3-9fa3-41eb-a6e7-7dcb3a5dcb26" providerId="ADAL" clId="{AC755665-00E0-1C4B-B640-7D36EA65FD7B}" dt="2020-06-09T12:56:50.890" v="24"/>
          <ac:spMkLst>
            <pc:docMk/>
            <pc:sldMk cId="0" sldId="286"/>
            <ac:spMk id="43011" creationId="{00000000-0000-0000-0000-000000000000}"/>
          </ac:spMkLst>
        </pc:spChg>
        <pc:spChg chg="mod">
          <ac:chgData name="Van Eyken Koen" userId="435f31d3-9fa3-41eb-a6e7-7dcb3a5dcb26" providerId="ADAL" clId="{AC755665-00E0-1C4B-B640-7D36EA65FD7B}" dt="2020-06-09T12:56:50.890" v="24"/>
          <ac:spMkLst>
            <pc:docMk/>
            <pc:sldMk cId="0" sldId="286"/>
            <ac:spMk id="43012" creationId="{00000000-0000-0000-0000-000000000000}"/>
          </ac:spMkLst>
        </pc:spChg>
        <pc:spChg chg="mod">
          <ac:chgData name="Van Eyken Koen" userId="435f31d3-9fa3-41eb-a6e7-7dcb3a5dcb26" providerId="ADAL" clId="{AC755665-00E0-1C4B-B640-7D36EA65FD7B}" dt="2020-06-09T12:56:50.890" v="24"/>
          <ac:spMkLst>
            <pc:docMk/>
            <pc:sldMk cId="0" sldId="286"/>
            <ac:spMk id="43013" creationId="{00000000-0000-0000-0000-000000000000}"/>
          </ac:spMkLst>
        </pc:spChg>
        <pc:spChg chg="mod">
          <ac:chgData name="Van Eyken Koen" userId="435f31d3-9fa3-41eb-a6e7-7dcb3a5dcb26" providerId="ADAL" clId="{AC755665-00E0-1C4B-B640-7D36EA65FD7B}" dt="2020-06-09T12:56:50.890" v="24"/>
          <ac:spMkLst>
            <pc:docMk/>
            <pc:sldMk cId="0" sldId="286"/>
            <ac:spMk id="43014" creationId="{00000000-0000-0000-0000-000000000000}"/>
          </ac:spMkLst>
        </pc:spChg>
        <pc:spChg chg="mod">
          <ac:chgData name="Van Eyken Koen" userId="435f31d3-9fa3-41eb-a6e7-7dcb3a5dcb26" providerId="ADAL" clId="{AC755665-00E0-1C4B-B640-7D36EA65FD7B}" dt="2020-06-09T12:56:50.890" v="24"/>
          <ac:spMkLst>
            <pc:docMk/>
            <pc:sldMk cId="0" sldId="286"/>
            <ac:spMk id="43015" creationId="{00000000-0000-0000-0000-000000000000}"/>
          </ac:spMkLst>
        </pc:spChg>
        <pc:spChg chg="mod">
          <ac:chgData name="Van Eyken Koen" userId="435f31d3-9fa3-41eb-a6e7-7dcb3a5dcb26" providerId="ADAL" clId="{AC755665-00E0-1C4B-B640-7D36EA65FD7B}" dt="2020-06-09T12:56:50.890" v="24"/>
          <ac:spMkLst>
            <pc:docMk/>
            <pc:sldMk cId="0" sldId="286"/>
            <ac:spMk id="43016" creationId="{00000000-0000-0000-0000-000000000000}"/>
          </ac:spMkLst>
        </pc:spChg>
        <pc:spChg chg="mod">
          <ac:chgData name="Van Eyken Koen" userId="435f31d3-9fa3-41eb-a6e7-7dcb3a5dcb26" providerId="ADAL" clId="{AC755665-00E0-1C4B-B640-7D36EA65FD7B}" dt="2020-06-09T12:56:50.890" v="24"/>
          <ac:spMkLst>
            <pc:docMk/>
            <pc:sldMk cId="0" sldId="286"/>
            <ac:spMk id="43017" creationId="{00000000-0000-0000-0000-000000000000}"/>
          </ac:spMkLst>
        </pc:spChg>
        <pc:spChg chg="mod">
          <ac:chgData name="Van Eyken Koen" userId="435f31d3-9fa3-41eb-a6e7-7dcb3a5dcb26" providerId="ADAL" clId="{AC755665-00E0-1C4B-B640-7D36EA65FD7B}" dt="2020-06-09T12:56:50.890" v="24"/>
          <ac:spMkLst>
            <pc:docMk/>
            <pc:sldMk cId="0" sldId="286"/>
            <ac:spMk id="43018" creationId="{00000000-0000-0000-0000-000000000000}"/>
          </ac:spMkLst>
        </pc:spChg>
        <pc:spChg chg="mod">
          <ac:chgData name="Van Eyken Koen" userId="435f31d3-9fa3-41eb-a6e7-7dcb3a5dcb26" providerId="ADAL" clId="{AC755665-00E0-1C4B-B640-7D36EA65FD7B}" dt="2020-06-09T12:56:50.890" v="24"/>
          <ac:spMkLst>
            <pc:docMk/>
            <pc:sldMk cId="0" sldId="286"/>
            <ac:spMk id="43019" creationId="{00000000-0000-0000-0000-000000000000}"/>
          </ac:spMkLst>
        </pc:spChg>
        <pc:spChg chg="mod">
          <ac:chgData name="Van Eyken Koen" userId="435f31d3-9fa3-41eb-a6e7-7dcb3a5dcb26" providerId="ADAL" clId="{AC755665-00E0-1C4B-B640-7D36EA65FD7B}" dt="2020-06-09T12:56:50.890" v="24"/>
          <ac:spMkLst>
            <pc:docMk/>
            <pc:sldMk cId="0" sldId="286"/>
            <ac:spMk id="43020" creationId="{00000000-0000-0000-0000-000000000000}"/>
          </ac:spMkLst>
        </pc:spChg>
      </pc:sldChg>
      <pc:sldChg chg="modSp modNotes">
        <pc:chgData name="Van Eyken Koen" userId="435f31d3-9fa3-41eb-a6e7-7dcb3a5dcb26" providerId="ADAL" clId="{AC755665-00E0-1C4B-B640-7D36EA65FD7B}" dt="2020-06-09T13:06:01.893" v="53" actId="1076"/>
        <pc:sldMkLst>
          <pc:docMk/>
          <pc:sldMk cId="0" sldId="287"/>
        </pc:sldMkLst>
        <pc:spChg chg="mod">
          <ac:chgData name="Van Eyken Koen" userId="435f31d3-9fa3-41eb-a6e7-7dcb3a5dcb26" providerId="ADAL" clId="{AC755665-00E0-1C4B-B640-7D36EA65FD7B}" dt="2020-06-09T12:33:19.684" v="19"/>
          <ac:spMkLst>
            <pc:docMk/>
            <pc:sldMk cId="0" sldId="287"/>
            <ac:spMk id="4" creationId="{164E84DC-5EDE-4540-8B8F-57B0B1F7F8BB}"/>
          </ac:spMkLst>
        </pc:spChg>
        <pc:spChg chg="mod">
          <ac:chgData name="Van Eyken Koen" userId="435f31d3-9fa3-41eb-a6e7-7dcb3a5dcb26" providerId="ADAL" clId="{AC755665-00E0-1C4B-B640-7D36EA65FD7B}" dt="2020-06-09T12:56:50.890" v="24"/>
          <ac:spMkLst>
            <pc:docMk/>
            <pc:sldMk cId="0" sldId="287"/>
            <ac:spMk id="44033" creationId="{00000000-0000-0000-0000-000000000000}"/>
          </ac:spMkLst>
        </pc:spChg>
        <pc:spChg chg="mod">
          <ac:chgData name="Van Eyken Koen" userId="435f31d3-9fa3-41eb-a6e7-7dcb3a5dcb26" providerId="ADAL" clId="{AC755665-00E0-1C4B-B640-7D36EA65FD7B}" dt="2020-06-09T12:56:50.890" v="24"/>
          <ac:spMkLst>
            <pc:docMk/>
            <pc:sldMk cId="0" sldId="287"/>
            <ac:spMk id="44034" creationId="{00000000-0000-0000-0000-000000000000}"/>
          </ac:spMkLst>
        </pc:spChg>
        <pc:spChg chg="mod">
          <ac:chgData name="Van Eyken Koen" userId="435f31d3-9fa3-41eb-a6e7-7dcb3a5dcb26" providerId="ADAL" clId="{AC755665-00E0-1C4B-B640-7D36EA65FD7B}" dt="2020-06-09T13:06:01.893" v="53" actId="1076"/>
          <ac:spMkLst>
            <pc:docMk/>
            <pc:sldMk cId="0" sldId="287"/>
            <ac:spMk id="44035" creationId="{00000000-0000-0000-0000-000000000000}"/>
          </ac:spMkLst>
        </pc:spChg>
        <pc:picChg chg="mod">
          <ac:chgData name="Van Eyken Koen" userId="435f31d3-9fa3-41eb-a6e7-7dcb3a5dcb26" providerId="ADAL" clId="{AC755665-00E0-1C4B-B640-7D36EA65FD7B}" dt="2020-06-09T12:56:50.890" v="24"/>
          <ac:picMkLst>
            <pc:docMk/>
            <pc:sldMk cId="0" sldId="287"/>
            <ac:picMk id="5" creationId="{3410D46F-689E-DC49-8FD3-446CFA960388}"/>
          </ac:picMkLst>
        </pc:picChg>
      </pc:sldChg>
      <pc:sldChg chg="modSp modNotes">
        <pc:chgData name="Van Eyken Koen" userId="435f31d3-9fa3-41eb-a6e7-7dcb3a5dcb26" providerId="ADAL" clId="{AC755665-00E0-1C4B-B640-7D36EA65FD7B}" dt="2020-06-09T12:56:50.890" v="24"/>
        <pc:sldMkLst>
          <pc:docMk/>
          <pc:sldMk cId="0" sldId="289"/>
        </pc:sldMkLst>
        <pc:spChg chg="mod">
          <ac:chgData name="Van Eyken Koen" userId="435f31d3-9fa3-41eb-a6e7-7dcb3a5dcb26" providerId="ADAL" clId="{AC755665-00E0-1C4B-B640-7D36EA65FD7B}" dt="2020-06-09T12:33:19.684" v="19"/>
          <ac:spMkLst>
            <pc:docMk/>
            <pc:sldMk cId="0" sldId="289"/>
            <ac:spMk id="2" creationId="{7406BA60-A431-6447-A999-BCED1BD8E0A3}"/>
          </ac:spMkLst>
        </pc:spChg>
        <pc:spChg chg="mod">
          <ac:chgData name="Van Eyken Koen" userId="435f31d3-9fa3-41eb-a6e7-7dcb3a5dcb26" providerId="ADAL" clId="{AC755665-00E0-1C4B-B640-7D36EA65FD7B}" dt="2020-06-09T12:56:50.890" v="24"/>
          <ac:spMkLst>
            <pc:docMk/>
            <pc:sldMk cId="0" sldId="289"/>
            <ac:spMk id="46081" creationId="{00000000-0000-0000-0000-000000000000}"/>
          </ac:spMkLst>
        </pc:spChg>
        <pc:spChg chg="mod">
          <ac:chgData name="Van Eyken Koen" userId="435f31d3-9fa3-41eb-a6e7-7dcb3a5dcb26" providerId="ADAL" clId="{AC755665-00E0-1C4B-B640-7D36EA65FD7B}" dt="2020-06-09T12:56:50.890" v="24"/>
          <ac:spMkLst>
            <pc:docMk/>
            <pc:sldMk cId="0" sldId="289"/>
            <ac:spMk id="46082" creationId="{00000000-0000-0000-0000-000000000000}"/>
          </ac:spMkLst>
        </pc:spChg>
        <pc:spChg chg="mod">
          <ac:chgData name="Van Eyken Koen" userId="435f31d3-9fa3-41eb-a6e7-7dcb3a5dcb26" providerId="ADAL" clId="{AC755665-00E0-1C4B-B640-7D36EA65FD7B}" dt="2020-06-09T12:56:50.890" v="24"/>
          <ac:spMkLst>
            <pc:docMk/>
            <pc:sldMk cId="0" sldId="289"/>
            <ac:spMk id="46083" creationId="{00000000-0000-0000-0000-000000000000}"/>
          </ac:spMkLst>
        </pc:spChg>
        <pc:spChg chg="mod">
          <ac:chgData name="Van Eyken Koen" userId="435f31d3-9fa3-41eb-a6e7-7dcb3a5dcb26" providerId="ADAL" clId="{AC755665-00E0-1C4B-B640-7D36EA65FD7B}" dt="2020-06-09T12:56:50.890" v="24"/>
          <ac:spMkLst>
            <pc:docMk/>
            <pc:sldMk cId="0" sldId="289"/>
            <ac:spMk id="46084" creationId="{00000000-0000-0000-0000-000000000000}"/>
          </ac:spMkLst>
        </pc:spChg>
        <pc:spChg chg="mod">
          <ac:chgData name="Van Eyken Koen" userId="435f31d3-9fa3-41eb-a6e7-7dcb3a5dcb26" providerId="ADAL" clId="{AC755665-00E0-1C4B-B640-7D36EA65FD7B}" dt="2020-06-09T12:56:50.890" v="24"/>
          <ac:spMkLst>
            <pc:docMk/>
            <pc:sldMk cId="0" sldId="289"/>
            <ac:spMk id="46085" creationId="{00000000-0000-0000-0000-000000000000}"/>
          </ac:spMkLst>
        </pc:spChg>
        <pc:spChg chg="mod">
          <ac:chgData name="Van Eyken Koen" userId="435f31d3-9fa3-41eb-a6e7-7dcb3a5dcb26" providerId="ADAL" clId="{AC755665-00E0-1C4B-B640-7D36EA65FD7B}" dt="2020-06-09T12:56:50.890" v="24"/>
          <ac:spMkLst>
            <pc:docMk/>
            <pc:sldMk cId="0" sldId="289"/>
            <ac:spMk id="46086" creationId="{00000000-0000-0000-0000-000000000000}"/>
          </ac:spMkLst>
        </pc:spChg>
        <pc:spChg chg="mod">
          <ac:chgData name="Van Eyken Koen" userId="435f31d3-9fa3-41eb-a6e7-7dcb3a5dcb26" providerId="ADAL" clId="{AC755665-00E0-1C4B-B640-7D36EA65FD7B}" dt="2020-06-09T12:56:50.890" v="24"/>
          <ac:spMkLst>
            <pc:docMk/>
            <pc:sldMk cId="0" sldId="289"/>
            <ac:spMk id="46087" creationId="{00000000-0000-0000-0000-000000000000}"/>
          </ac:spMkLst>
        </pc:spChg>
        <pc:spChg chg="mod">
          <ac:chgData name="Van Eyken Koen" userId="435f31d3-9fa3-41eb-a6e7-7dcb3a5dcb26" providerId="ADAL" clId="{AC755665-00E0-1C4B-B640-7D36EA65FD7B}" dt="2020-06-09T12:56:50.890" v="24"/>
          <ac:spMkLst>
            <pc:docMk/>
            <pc:sldMk cId="0" sldId="289"/>
            <ac:spMk id="46088" creationId="{00000000-0000-0000-0000-000000000000}"/>
          </ac:spMkLst>
        </pc:spChg>
        <pc:spChg chg="mod">
          <ac:chgData name="Van Eyken Koen" userId="435f31d3-9fa3-41eb-a6e7-7dcb3a5dcb26" providerId="ADAL" clId="{AC755665-00E0-1C4B-B640-7D36EA65FD7B}" dt="2020-06-09T12:56:50.890" v="24"/>
          <ac:spMkLst>
            <pc:docMk/>
            <pc:sldMk cId="0" sldId="289"/>
            <ac:spMk id="46089" creationId="{00000000-0000-0000-0000-000000000000}"/>
          </ac:spMkLst>
        </pc:spChg>
        <pc:spChg chg="mod">
          <ac:chgData name="Van Eyken Koen" userId="435f31d3-9fa3-41eb-a6e7-7dcb3a5dcb26" providerId="ADAL" clId="{AC755665-00E0-1C4B-B640-7D36EA65FD7B}" dt="2020-06-09T12:56:50.890" v="24"/>
          <ac:spMkLst>
            <pc:docMk/>
            <pc:sldMk cId="0" sldId="289"/>
            <ac:spMk id="46090" creationId="{00000000-0000-0000-0000-000000000000}"/>
          </ac:spMkLst>
        </pc:spChg>
        <pc:spChg chg="mod">
          <ac:chgData name="Van Eyken Koen" userId="435f31d3-9fa3-41eb-a6e7-7dcb3a5dcb26" providerId="ADAL" clId="{AC755665-00E0-1C4B-B640-7D36EA65FD7B}" dt="2020-06-09T12:56:50.890" v="24"/>
          <ac:spMkLst>
            <pc:docMk/>
            <pc:sldMk cId="0" sldId="289"/>
            <ac:spMk id="46091" creationId="{00000000-0000-0000-0000-000000000000}"/>
          </ac:spMkLst>
        </pc:spChg>
        <pc:spChg chg="mod">
          <ac:chgData name="Van Eyken Koen" userId="435f31d3-9fa3-41eb-a6e7-7dcb3a5dcb26" providerId="ADAL" clId="{AC755665-00E0-1C4B-B640-7D36EA65FD7B}" dt="2020-06-09T12:56:50.890" v="24"/>
          <ac:spMkLst>
            <pc:docMk/>
            <pc:sldMk cId="0" sldId="289"/>
            <ac:spMk id="46092" creationId="{00000000-0000-0000-0000-000000000000}"/>
          </ac:spMkLst>
        </pc:spChg>
      </pc:sldChg>
      <pc:sldChg chg="modSp modNotes">
        <pc:chgData name="Van Eyken Koen" userId="435f31d3-9fa3-41eb-a6e7-7dcb3a5dcb26" providerId="ADAL" clId="{AC755665-00E0-1C4B-B640-7D36EA65FD7B}" dt="2020-06-09T13:03:45.690" v="42" actId="108"/>
        <pc:sldMkLst>
          <pc:docMk/>
          <pc:sldMk cId="0" sldId="290"/>
        </pc:sldMkLst>
        <pc:spChg chg="mod">
          <ac:chgData name="Van Eyken Koen" userId="435f31d3-9fa3-41eb-a6e7-7dcb3a5dcb26" providerId="ADAL" clId="{AC755665-00E0-1C4B-B640-7D36EA65FD7B}" dt="2020-06-09T12:33:19.684" v="19"/>
          <ac:spMkLst>
            <pc:docMk/>
            <pc:sldMk cId="0" sldId="290"/>
            <ac:spMk id="2" creationId="{0BAA2E01-8BF1-F841-A5BF-6A349ED84F8B}"/>
          </ac:spMkLst>
        </pc:spChg>
        <pc:spChg chg="mod">
          <ac:chgData name="Van Eyken Koen" userId="435f31d3-9fa3-41eb-a6e7-7dcb3a5dcb26" providerId="ADAL" clId="{AC755665-00E0-1C4B-B640-7D36EA65FD7B}" dt="2020-06-09T12:56:50.890" v="24"/>
          <ac:spMkLst>
            <pc:docMk/>
            <pc:sldMk cId="0" sldId="290"/>
            <ac:spMk id="47105" creationId="{00000000-0000-0000-0000-000000000000}"/>
          </ac:spMkLst>
        </pc:spChg>
        <pc:spChg chg="mod">
          <ac:chgData name="Van Eyken Koen" userId="435f31d3-9fa3-41eb-a6e7-7dcb3a5dcb26" providerId="ADAL" clId="{AC755665-00E0-1C4B-B640-7D36EA65FD7B}" dt="2020-06-09T13:03:45.690" v="42" actId="108"/>
          <ac:spMkLst>
            <pc:docMk/>
            <pc:sldMk cId="0" sldId="290"/>
            <ac:spMk id="47106" creationId="{00000000-0000-0000-0000-000000000000}"/>
          </ac:spMkLst>
        </pc:spChg>
      </pc:sldChg>
      <pc:sldChg chg="modSp modNotes">
        <pc:chgData name="Van Eyken Koen" userId="435f31d3-9fa3-41eb-a6e7-7dcb3a5dcb26" providerId="ADAL" clId="{AC755665-00E0-1C4B-B640-7D36EA65FD7B}" dt="2020-06-09T13:06:55.479" v="63" actId="14100"/>
        <pc:sldMkLst>
          <pc:docMk/>
          <pc:sldMk cId="0" sldId="292"/>
        </pc:sldMkLst>
        <pc:spChg chg="mod">
          <ac:chgData name="Van Eyken Koen" userId="435f31d3-9fa3-41eb-a6e7-7dcb3a5dcb26" providerId="ADAL" clId="{AC755665-00E0-1C4B-B640-7D36EA65FD7B}" dt="2020-06-09T12:33:19.684" v="19"/>
          <ac:spMkLst>
            <pc:docMk/>
            <pc:sldMk cId="0" sldId="292"/>
            <ac:spMk id="2" creationId="{09FB0C4B-815E-9043-93E4-C76DC786ABDE}"/>
          </ac:spMkLst>
        </pc:spChg>
        <pc:spChg chg="mod">
          <ac:chgData name="Van Eyken Koen" userId="435f31d3-9fa3-41eb-a6e7-7dcb3a5dcb26" providerId="ADAL" clId="{AC755665-00E0-1C4B-B640-7D36EA65FD7B}" dt="2020-06-09T12:56:50.890" v="24"/>
          <ac:spMkLst>
            <pc:docMk/>
            <pc:sldMk cId="0" sldId="292"/>
            <ac:spMk id="49153" creationId="{00000000-0000-0000-0000-000000000000}"/>
          </ac:spMkLst>
        </pc:spChg>
        <pc:spChg chg="mod">
          <ac:chgData name="Van Eyken Koen" userId="435f31d3-9fa3-41eb-a6e7-7dcb3a5dcb26" providerId="ADAL" clId="{AC755665-00E0-1C4B-B640-7D36EA65FD7B}" dt="2020-06-09T13:06:55.479" v="63" actId="14100"/>
          <ac:spMkLst>
            <pc:docMk/>
            <pc:sldMk cId="0" sldId="292"/>
            <ac:spMk id="49154" creationId="{00000000-0000-0000-0000-000000000000}"/>
          </ac:spMkLst>
        </pc:spChg>
        <pc:picChg chg="mod">
          <ac:chgData name="Van Eyken Koen" userId="435f31d3-9fa3-41eb-a6e7-7dcb3a5dcb26" providerId="ADAL" clId="{AC755665-00E0-1C4B-B640-7D36EA65FD7B}" dt="2020-06-09T13:06:50.411" v="62" actId="14100"/>
          <ac:picMkLst>
            <pc:docMk/>
            <pc:sldMk cId="0" sldId="292"/>
            <ac:picMk id="3" creationId="{F68FB892-E198-CE42-B239-E66582B9E59D}"/>
          </ac:picMkLst>
        </pc:picChg>
      </pc:sldChg>
      <pc:sldChg chg="addSp delSp modSp modNotes">
        <pc:chgData name="Van Eyken Koen" userId="435f31d3-9fa3-41eb-a6e7-7dcb3a5dcb26" providerId="ADAL" clId="{AC755665-00E0-1C4B-B640-7D36EA65FD7B}" dt="2020-06-11T07:00:36.880" v="240" actId="14100"/>
        <pc:sldMkLst>
          <pc:docMk/>
          <pc:sldMk cId="0" sldId="293"/>
        </pc:sldMkLst>
        <pc:spChg chg="mod">
          <ac:chgData name="Van Eyken Koen" userId="435f31d3-9fa3-41eb-a6e7-7dcb3a5dcb26" providerId="ADAL" clId="{AC755665-00E0-1C4B-B640-7D36EA65FD7B}" dt="2020-06-09T12:33:19.684" v="19"/>
          <ac:spMkLst>
            <pc:docMk/>
            <pc:sldMk cId="0" sldId="293"/>
            <ac:spMk id="2" creationId="{7EB966F1-380A-CD46-BC51-86807741B784}"/>
          </ac:spMkLst>
        </pc:spChg>
        <pc:spChg chg="mod">
          <ac:chgData name="Van Eyken Koen" userId="435f31d3-9fa3-41eb-a6e7-7dcb3a5dcb26" providerId="ADAL" clId="{AC755665-00E0-1C4B-B640-7D36EA65FD7B}" dt="2020-06-09T12:56:50.890" v="24"/>
          <ac:spMkLst>
            <pc:docMk/>
            <pc:sldMk cId="0" sldId="293"/>
            <ac:spMk id="50177" creationId="{00000000-0000-0000-0000-000000000000}"/>
          </ac:spMkLst>
        </pc:spChg>
        <pc:spChg chg="add del mod">
          <ac:chgData name="Van Eyken Koen" userId="435f31d3-9fa3-41eb-a6e7-7dcb3a5dcb26" providerId="ADAL" clId="{AC755665-00E0-1C4B-B640-7D36EA65FD7B}" dt="2020-06-11T06:59:47.607" v="235" actId="12084"/>
          <ac:spMkLst>
            <pc:docMk/>
            <pc:sldMk cId="0" sldId="293"/>
            <ac:spMk id="50178" creationId="{00000000-0000-0000-0000-000000000000}"/>
          </ac:spMkLst>
        </pc:spChg>
        <pc:graphicFrameChg chg="add del mod">
          <ac:chgData name="Van Eyken Koen" userId="435f31d3-9fa3-41eb-a6e7-7dcb3a5dcb26" providerId="ADAL" clId="{AC755665-00E0-1C4B-B640-7D36EA65FD7B}" dt="2020-06-11T06:59:43.350" v="234" actId="12084"/>
          <ac:graphicFrameMkLst>
            <pc:docMk/>
            <pc:sldMk cId="0" sldId="293"/>
            <ac:graphicFrameMk id="3" creationId="{4563BC68-75A0-E543-BFB4-B41E6DADCDC8}"/>
          </ac:graphicFrameMkLst>
        </pc:graphicFrameChg>
        <pc:graphicFrameChg chg="add mod">
          <ac:chgData name="Van Eyken Koen" userId="435f31d3-9fa3-41eb-a6e7-7dcb3a5dcb26" providerId="ADAL" clId="{AC755665-00E0-1C4B-B640-7D36EA65FD7B}" dt="2020-06-11T07:00:36.880" v="240" actId="14100"/>
          <ac:graphicFrameMkLst>
            <pc:docMk/>
            <pc:sldMk cId="0" sldId="293"/>
            <ac:graphicFrameMk id="4" creationId="{F3C6F97D-5311-F242-BE76-074A29328755}"/>
          </ac:graphicFrameMkLst>
        </pc:graphicFrameChg>
      </pc:sldChg>
      <pc:sldChg chg="modSp modNotes">
        <pc:chgData name="Van Eyken Koen" userId="435f31d3-9fa3-41eb-a6e7-7dcb3a5dcb26" providerId="ADAL" clId="{AC755665-00E0-1C4B-B640-7D36EA65FD7B}" dt="2020-06-09T12:56:50.890" v="24"/>
        <pc:sldMkLst>
          <pc:docMk/>
          <pc:sldMk cId="0" sldId="294"/>
        </pc:sldMkLst>
        <pc:spChg chg="mod">
          <ac:chgData name="Van Eyken Koen" userId="435f31d3-9fa3-41eb-a6e7-7dcb3a5dcb26" providerId="ADAL" clId="{AC755665-00E0-1C4B-B640-7D36EA65FD7B}" dt="2020-06-09T12:33:19.684" v="19"/>
          <ac:spMkLst>
            <pc:docMk/>
            <pc:sldMk cId="0" sldId="294"/>
            <ac:spMk id="2" creationId="{B622EC7E-4C5A-C146-A116-CCE5B8D6BD08}"/>
          </ac:spMkLst>
        </pc:spChg>
        <pc:picChg chg="mod">
          <ac:chgData name="Van Eyken Koen" userId="435f31d3-9fa3-41eb-a6e7-7dcb3a5dcb26" providerId="ADAL" clId="{AC755665-00E0-1C4B-B640-7D36EA65FD7B}" dt="2020-06-09T12:56:50.890" v="24"/>
          <ac:picMkLst>
            <pc:docMk/>
            <pc:sldMk cId="0" sldId="294"/>
            <ac:picMk id="14" creationId="{00000000-0000-0000-0000-000000000000}"/>
          </ac:picMkLst>
        </pc:picChg>
      </pc:sldChg>
      <pc:sldChg chg="modSp modNotes">
        <pc:chgData name="Van Eyken Koen" userId="435f31d3-9fa3-41eb-a6e7-7dcb3a5dcb26" providerId="ADAL" clId="{AC755665-00E0-1C4B-B640-7D36EA65FD7B}" dt="2020-06-09T13:20:03.022" v="133" actId="1076"/>
        <pc:sldMkLst>
          <pc:docMk/>
          <pc:sldMk cId="0" sldId="295"/>
        </pc:sldMkLst>
        <pc:spChg chg="mod">
          <ac:chgData name="Van Eyken Koen" userId="435f31d3-9fa3-41eb-a6e7-7dcb3a5dcb26" providerId="ADAL" clId="{AC755665-00E0-1C4B-B640-7D36EA65FD7B}" dt="2020-06-09T12:33:19.684" v="19"/>
          <ac:spMkLst>
            <pc:docMk/>
            <pc:sldMk cId="0" sldId="295"/>
            <ac:spMk id="3" creationId="{8B671A75-5132-1B4F-A37D-2D887D62D2C8}"/>
          </ac:spMkLst>
        </pc:spChg>
        <pc:spChg chg="mod">
          <ac:chgData name="Van Eyken Koen" userId="435f31d3-9fa3-41eb-a6e7-7dcb3a5dcb26" providerId="ADAL" clId="{AC755665-00E0-1C4B-B640-7D36EA65FD7B}" dt="2020-06-09T12:56:50.890" v="24"/>
          <ac:spMkLst>
            <pc:docMk/>
            <pc:sldMk cId="0" sldId="295"/>
            <ac:spMk id="52225" creationId="{00000000-0000-0000-0000-000000000000}"/>
          </ac:spMkLst>
        </pc:spChg>
        <pc:spChg chg="mod">
          <ac:chgData name="Van Eyken Koen" userId="435f31d3-9fa3-41eb-a6e7-7dcb3a5dcb26" providerId="ADAL" clId="{AC755665-00E0-1C4B-B640-7D36EA65FD7B}" dt="2020-06-09T13:20:03.022" v="133" actId="1076"/>
          <ac:spMkLst>
            <pc:docMk/>
            <pc:sldMk cId="0" sldId="295"/>
            <ac:spMk id="52226" creationId="{00000000-0000-0000-0000-000000000000}"/>
          </ac:spMkLst>
        </pc:spChg>
        <pc:picChg chg="mod">
          <ac:chgData name="Van Eyken Koen" userId="435f31d3-9fa3-41eb-a6e7-7dcb3a5dcb26" providerId="ADAL" clId="{AC755665-00E0-1C4B-B640-7D36EA65FD7B}" dt="2020-06-09T13:19:45.493" v="127" actId="1076"/>
          <ac:picMkLst>
            <pc:docMk/>
            <pc:sldMk cId="0" sldId="295"/>
            <ac:picMk id="2" creationId="{00000000-0000-0000-0000-000000000000}"/>
          </ac:picMkLst>
        </pc:picChg>
      </pc:sldChg>
      <pc:sldChg chg="modSp modNotes">
        <pc:chgData name="Van Eyken Koen" userId="435f31d3-9fa3-41eb-a6e7-7dcb3a5dcb26" providerId="ADAL" clId="{AC755665-00E0-1C4B-B640-7D36EA65FD7B}" dt="2020-06-09T12:56:50.890" v="24"/>
        <pc:sldMkLst>
          <pc:docMk/>
          <pc:sldMk cId="0" sldId="296"/>
        </pc:sldMkLst>
        <pc:spChg chg="mod">
          <ac:chgData name="Van Eyken Koen" userId="435f31d3-9fa3-41eb-a6e7-7dcb3a5dcb26" providerId="ADAL" clId="{AC755665-00E0-1C4B-B640-7D36EA65FD7B}" dt="2020-06-09T12:33:19.684" v="19"/>
          <ac:spMkLst>
            <pc:docMk/>
            <pc:sldMk cId="0" sldId="296"/>
            <ac:spMk id="2" creationId="{828AB979-642D-6E4D-90BA-1CFE67D8C29A}"/>
          </ac:spMkLst>
        </pc:spChg>
        <pc:spChg chg="mod">
          <ac:chgData name="Van Eyken Koen" userId="435f31d3-9fa3-41eb-a6e7-7dcb3a5dcb26" providerId="ADAL" clId="{AC755665-00E0-1C4B-B640-7D36EA65FD7B}" dt="2020-06-09T12:56:50.890" v="24"/>
          <ac:spMkLst>
            <pc:docMk/>
            <pc:sldMk cId="0" sldId="296"/>
            <ac:spMk id="53249" creationId="{00000000-0000-0000-0000-000000000000}"/>
          </ac:spMkLst>
        </pc:spChg>
        <pc:spChg chg="mod">
          <ac:chgData name="Van Eyken Koen" userId="435f31d3-9fa3-41eb-a6e7-7dcb3a5dcb26" providerId="ADAL" clId="{AC755665-00E0-1C4B-B640-7D36EA65FD7B}" dt="2020-06-09T12:56:50.890" v="24"/>
          <ac:spMkLst>
            <pc:docMk/>
            <pc:sldMk cId="0" sldId="296"/>
            <ac:spMk id="53250" creationId="{00000000-0000-0000-0000-000000000000}"/>
          </ac:spMkLst>
        </pc:spChg>
        <pc:spChg chg="mod">
          <ac:chgData name="Van Eyken Koen" userId="435f31d3-9fa3-41eb-a6e7-7dcb3a5dcb26" providerId="ADAL" clId="{AC755665-00E0-1C4B-B640-7D36EA65FD7B}" dt="2020-06-09T12:56:50.890" v="24"/>
          <ac:spMkLst>
            <pc:docMk/>
            <pc:sldMk cId="0" sldId="296"/>
            <ac:spMk id="53251" creationId="{00000000-0000-0000-0000-000000000000}"/>
          </ac:spMkLst>
        </pc:spChg>
        <pc:spChg chg="mod">
          <ac:chgData name="Van Eyken Koen" userId="435f31d3-9fa3-41eb-a6e7-7dcb3a5dcb26" providerId="ADAL" clId="{AC755665-00E0-1C4B-B640-7D36EA65FD7B}" dt="2020-06-09T12:56:50.890" v="24"/>
          <ac:spMkLst>
            <pc:docMk/>
            <pc:sldMk cId="0" sldId="296"/>
            <ac:spMk id="53252" creationId="{00000000-0000-0000-0000-000000000000}"/>
          </ac:spMkLst>
        </pc:spChg>
        <pc:spChg chg="mod">
          <ac:chgData name="Van Eyken Koen" userId="435f31d3-9fa3-41eb-a6e7-7dcb3a5dcb26" providerId="ADAL" clId="{AC755665-00E0-1C4B-B640-7D36EA65FD7B}" dt="2020-06-09T12:56:50.890" v="24"/>
          <ac:spMkLst>
            <pc:docMk/>
            <pc:sldMk cId="0" sldId="296"/>
            <ac:spMk id="53253" creationId="{00000000-0000-0000-0000-000000000000}"/>
          </ac:spMkLst>
        </pc:spChg>
        <pc:spChg chg="mod">
          <ac:chgData name="Van Eyken Koen" userId="435f31d3-9fa3-41eb-a6e7-7dcb3a5dcb26" providerId="ADAL" clId="{AC755665-00E0-1C4B-B640-7D36EA65FD7B}" dt="2020-06-09T12:56:50.890" v="24"/>
          <ac:spMkLst>
            <pc:docMk/>
            <pc:sldMk cId="0" sldId="296"/>
            <ac:spMk id="53254" creationId="{00000000-0000-0000-0000-000000000000}"/>
          </ac:spMkLst>
        </pc:spChg>
        <pc:spChg chg="mod">
          <ac:chgData name="Van Eyken Koen" userId="435f31d3-9fa3-41eb-a6e7-7dcb3a5dcb26" providerId="ADAL" clId="{AC755665-00E0-1C4B-B640-7D36EA65FD7B}" dt="2020-06-09T12:56:50.890" v="24"/>
          <ac:spMkLst>
            <pc:docMk/>
            <pc:sldMk cId="0" sldId="296"/>
            <ac:spMk id="53255" creationId="{00000000-0000-0000-0000-000000000000}"/>
          </ac:spMkLst>
        </pc:spChg>
        <pc:spChg chg="mod">
          <ac:chgData name="Van Eyken Koen" userId="435f31d3-9fa3-41eb-a6e7-7dcb3a5dcb26" providerId="ADAL" clId="{AC755665-00E0-1C4B-B640-7D36EA65FD7B}" dt="2020-06-09T12:56:50.890" v="24"/>
          <ac:spMkLst>
            <pc:docMk/>
            <pc:sldMk cId="0" sldId="296"/>
            <ac:spMk id="53256" creationId="{00000000-0000-0000-0000-000000000000}"/>
          </ac:spMkLst>
        </pc:spChg>
        <pc:spChg chg="mod">
          <ac:chgData name="Van Eyken Koen" userId="435f31d3-9fa3-41eb-a6e7-7dcb3a5dcb26" providerId="ADAL" clId="{AC755665-00E0-1C4B-B640-7D36EA65FD7B}" dt="2020-06-09T12:56:50.890" v="24"/>
          <ac:spMkLst>
            <pc:docMk/>
            <pc:sldMk cId="0" sldId="296"/>
            <ac:spMk id="53257" creationId="{00000000-0000-0000-0000-000000000000}"/>
          </ac:spMkLst>
        </pc:spChg>
        <pc:spChg chg="mod">
          <ac:chgData name="Van Eyken Koen" userId="435f31d3-9fa3-41eb-a6e7-7dcb3a5dcb26" providerId="ADAL" clId="{AC755665-00E0-1C4B-B640-7D36EA65FD7B}" dt="2020-06-09T12:56:50.890" v="24"/>
          <ac:spMkLst>
            <pc:docMk/>
            <pc:sldMk cId="0" sldId="296"/>
            <ac:spMk id="53258" creationId="{00000000-0000-0000-0000-000000000000}"/>
          </ac:spMkLst>
        </pc:spChg>
        <pc:spChg chg="mod">
          <ac:chgData name="Van Eyken Koen" userId="435f31d3-9fa3-41eb-a6e7-7dcb3a5dcb26" providerId="ADAL" clId="{AC755665-00E0-1C4B-B640-7D36EA65FD7B}" dt="2020-06-09T12:56:50.890" v="24"/>
          <ac:spMkLst>
            <pc:docMk/>
            <pc:sldMk cId="0" sldId="296"/>
            <ac:spMk id="53259" creationId="{00000000-0000-0000-0000-000000000000}"/>
          </ac:spMkLst>
        </pc:spChg>
        <pc:spChg chg="mod">
          <ac:chgData name="Van Eyken Koen" userId="435f31d3-9fa3-41eb-a6e7-7dcb3a5dcb26" providerId="ADAL" clId="{AC755665-00E0-1C4B-B640-7D36EA65FD7B}" dt="2020-06-09T12:56:50.890" v="24"/>
          <ac:spMkLst>
            <pc:docMk/>
            <pc:sldMk cId="0" sldId="296"/>
            <ac:spMk id="53260" creationId="{00000000-0000-0000-0000-000000000000}"/>
          </ac:spMkLst>
        </pc:spChg>
      </pc:sldChg>
      <pc:sldChg chg="addSp delSp modSp modNotes">
        <pc:chgData name="Van Eyken Koen" userId="435f31d3-9fa3-41eb-a6e7-7dcb3a5dcb26" providerId="ADAL" clId="{AC755665-00E0-1C4B-B640-7D36EA65FD7B}" dt="2020-06-11T07:04:36.830" v="309"/>
        <pc:sldMkLst>
          <pc:docMk/>
          <pc:sldMk cId="0" sldId="297"/>
        </pc:sldMkLst>
        <pc:spChg chg="mod">
          <ac:chgData name="Van Eyken Koen" userId="435f31d3-9fa3-41eb-a6e7-7dcb3a5dcb26" providerId="ADAL" clId="{AC755665-00E0-1C4B-B640-7D36EA65FD7B}" dt="2020-06-09T12:33:19.684" v="19"/>
          <ac:spMkLst>
            <pc:docMk/>
            <pc:sldMk cId="0" sldId="297"/>
            <ac:spMk id="2" creationId="{F7F4452D-1466-704A-894E-177E421EE103}"/>
          </ac:spMkLst>
        </pc:spChg>
        <pc:spChg chg="mod">
          <ac:chgData name="Van Eyken Koen" userId="435f31d3-9fa3-41eb-a6e7-7dcb3a5dcb26" providerId="ADAL" clId="{AC755665-00E0-1C4B-B640-7D36EA65FD7B}" dt="2020-06-09T12:56:50.890" v="24"/>
          <ac:spMkLst>
            <pc:docMk/>
            <pc:sldMk cId="0" sldId="297"/>
            <ac:spMk id="54273" creationId="{00000000-0000-0000-0000-000000000000}"/>
          </ac:spMkLst>
        </pc:spChg>
        <pc:spChg chg="del mod">
          <ac:chgData name="Van Eyken Koen" userId="435f31d3-9fa3-41eb-a6e7-7dcb3a5dcb26" providerId="ADAL" clId="{AC755665-00E0-1C4B-B640-7D36EA65FD7B}" dt="2020-06-11T07:00:58.076" v="241" actId="12084"/>
          <ac:spMkLst>
            <pc:docMk/>
            <pc:sldMk cId="0" sldId="297"/>
            <ac:spMk id="54274" creationId="{00000000-0000-0000-0000-000000000000}"/>
          </ac:spMkLst>
        </pc:spChg>
        <pc:graphicFrameChg chg="add mod">
          <ac:chgData name="Van Eyken Koen" userId="435f31d3-9fa3-41eb-a6e7-7dcb3a5dcb26" providerId="ADAL" clId="{AC755665-00E0-1C4B-B640-7D36EA65FD7B}" dt="2020-06-11T07:04:36.830" v="309"/>
          <ac:graphicFrameMkLst>
            <pc:docMk/>
            <pc:sldMk cId="0" sldId="297"/>
            <ac:graphicFrameMk id="3" creationId="{1C402E0F-3DB5-934A-BEE8-235B675F588F}"/>
          </ac:graphicFrameMkLst>
        </pc:graphicFrameChg>
        <pc:picChg chg="mod">
          <ac:chgData name="Van Eyken Koen" userId="435f31d3-9fa3-41eb-a6e7-7dcb3a5dcb26" providerId="ADAL" clId="{AC755665-00E0-1C4B-B640-7D36EA65FD7B}" dt="2020-06-11T07:02:41.325" v="269" actId="1076"/>
          <ac:picMkLst>
            <pc:docMk/>
            <pc:sldMk cId="0" sldId="297"/>
            <ac:picMk id="4" creationId="{577A356D-04CF-D449-AEAD-5C0C2A4EBF6D}"/>
          </ac:picMkLst>
        </pc:picChg>
      </pc:sldChg>
      <pc:sldChg chg="del">
        <pc:chgData name="Van Eyken Koen" userId="435f31d3-9fa3-41eb-a6e7-7dcb3a5dcb26" providerId="ADAL" clId="{AC755665-00E0-1C4B-B640-7D36EA65FD7B}" dt="2020-06-09T12:33:03.156" v="5" actId="2696"/>
        <pc:sldMkLst>
          <pc:docMk/>
          <pc:sldMk cId="0" sldId="427"/>
        </pc:sldMkLst>
      </pc:sldChg>
      <pc:sldChg chg="modSp modNotes">
        <pc:chgData name="Van Eyken Koen" userId="435f31d3-9fa3-41eb-a6e7-7dcb3a5dcb26" providerId="ADAL" clId="{AC755665-00E0-1C4B-B640-7D36EA65FD7B}" dt="2020-06-09T12:56:50.890" v="24"/>
        <pc:sldMkLst>
          <pc:docMk/>
          <pc:sldMk cId="2111750380" sldId="429"/>
        </pc:sldMkLst>
        <pc:spChg chg="mod">
          <ac:chgData name="Van Eyken Koen" userId="435f31d3-9fa3-41eb-a6e7-7dcb3a5dcb26" providerId="ADAL" clId="{AC755665-00E0-1C4B-B640-7D36EA65FD7B}" dt="2020-06-09T12:33:19.684" v="19"/>
          <ac:spMkLst>
            <pc:docMk/>
            <pc:sldMk cId="2111750380" sldId="429"/>
            <ac:spMk id="2" creationId="{5AEF69E0-5CA0-594A-8EAB-37D51D6C8256}"/>
          </ac:spMkLst>
        </pc:spChg>
        <pc:spChg chg="mod">
          <ac:chgData name="Van Eyken Koen" userId="435f31d3-9fa3-41eb-a6e7-7dcb3a5dcb26" providerId="ADAL" clId="{AC755665-00E0-1C4B-B640-7D36EA65FD7B}" dt="2020-06-09T12:56:50.890" v="24"/>
          <ac:spMkLst>
            <pc:docMk/>
            <pc:sldMk cId="2111750380" sldId="429"/>
            <ac:spMk id="51201" creationId="{00000000-0000-0000-0000-000000000000}"/>
          </ac:spMkLst>
        </pc:spChg>
        <pc:spChg chg="mod">
          <ac:chgData name="Van Eyken Koen" userId="435f31d3-9fa3-41eb-a6e7-7dcb3a5dcb26" providerId="ADAL" clId="{AC755665-00E0-1C4B-B640-7D36EA65FD7B}" dt="2020-06-09T12:56:50.890" v="24"/>
          <ac:spMkLst>
            <pc:docMk/>
            <pc:sldMk cId="2111750380" sldId="429"/>
            <ac:spMk id="51202" creationId="{00000000-0000-0000-0000-000000000000}"/>
          </ac:spMkLst>
        </pc:spChg>
        <pc:spChg chg="mod">
          <ac:chgData name="Van Eyken Koen" userId="435f31d3-9fa3-41eb-a6e7-7dcb3a5dcb26" providerId="ADAL" clId="{AC755665-00E0-1C4B-B640-7D36EA65FD7B}" dt="2020-06-09T12:56:50.890" v="24"/>
          <ac:spMkLst>
            <pc:docMk/>
            <pc:sldMk cId="2111750380" sldId="429"/>
            <ac:spMk id="51203" creationId="{00000000-0000-0000-0000-000000000000}"/>
          </ac:spMkLst>
        </pc:spChg>
        <pc:spChg chg="mod">
          <ac:chgData name="Van Eyken Koen" userId="435f31d3-9fa3-41eb-a6e7-7dcb3a5dcb26" providerId="ADAL" clId="{AC755665-00E0-1C4B-B640-7D36EA65FD7B}" dt="2020-06-09T12:56:50.890" v="24"/>
          <ac:spMkLst>
            <pc:docMk/>
            <pc:sldMk cId="2111750380" sldId="429"/>
            <ac:spMk id="51204" creationId="{00000000-0000-0000-0000-000000000000}"/>
          </ac:spMkLst>
        </pc:spChg>
        <pc:spChg chg="mod">
          <ac:chgData name="Van Eyken Koen" userId="435f31d3-9fa3-41eb-a6e7-7dcb3a5dcb26" providerId="ADAL" clId="{AC755665-00E0-1C4B-B640-7D36EA65FD7B}" dt="2020-06-09T12:56:50.890" v="24"/>
          <ac:spMkLst>
            <pc:docMk/>
            <pc:sldMk cId="2111750380" sldId="429"/>
            <ac:spMk id="51205" creationId="{00000000-0000-0000-0000-000000000000}"/>
          </ac:spMkLst>
        </pc:spChg>
        <pc:spChg chg="mod">
          <ac:chgData name="Van Eyken Koen" userId="435f31d3-9fa3-41eb-a6e7-7dcb3a5dcb26" providerId="ADAL" clId="{AC755665-00E0-1C4B-B640-7D36EA65FD7B}" dt="2020-06-09T12:56:50.890" v="24"/>
          <ac:spMkLst>
            <pc:docMk/>
            <pc:sldMk cId="2111750380" sldId="429"/>
            <ac:spMk id="51206" creationId="{00000000-0000-0000-0000-000000000000}"/>
          </ac:spMkLst>
        </pc:spChg>
        <pc:spChg chg="mod">
          <ac:chgData name="Van Eyken Koen" userId="435f31d3-9fa3-41eb-a6e7-7dcb3a5dcb26" providerId="ADAL" clId="{AC755665-00E0-1C4B-B640-7D36EA65FD7B}" dt="2020-06-09T12:56:50.890" v="24"/>
          <ac:spMkLst>
            <pc:docMk/>
            <pc:sldMk cId="2111750380" sldId="429"/>
            <ac:spMk id="51207" creationId="{00000000-0000-0000-0000-000000000000}"/>
          </ac:spMkLst>
        </pc:spChg>
        <pc:spChg chg="mod">
          <ac:chgData name="Van Eyken Koen" userId="435f31d3-9fa3-41eb-a6e7-7dcb3a5dcb26" providerId="ADAL" clId="{AC755665-00E0-1C4B-B640-7D36EA65FD7B}" dt="2020-06-09T12:56:50.890" v="24"/>
          <ac:spMkLst>
            <pc:docMk/>
            <pc:sldMk cId="2111750380" sldId="429"/>
            <ac:spMk id="51208" creationId="{00000000-0000-0000-0000-000000000000}"/>
          </ac:spMkLst>
        </pc:spChg>
        <pc:spChg chg="mod">
          <ac:chgData name="Van Eyken Koen" userId="435f31d3-9fa3-41eb-a6e7-7dcb3a5dcb26" providerId="ADAL" clId="{AC755665-00E0-1C4B-B640-7D36EA65FD7B}" dt="2020-06-09T12:56:50.890" v="24"/>
          <ac:spMkLst>
            <pc:docMk/>
            <pc:sldMk cId="2111750380" sldId="429"/>
            <ac:spMk id="51209" creationId="{00000000-0000-0000-0000-000000000000}"/>
          </ac:spMkLst>
        </pc:spChg>
        <pc:spChg chg="mod">
          <ac:chgData name="Van Eyken Koen" userId="435f31d3-9fa3-41eb-a6e7-7dcb3a5dcb26" providerId="ADAL" clId="{AC755665-00E0-1C4B-B640-7D36EA65FD7B}" dt="2020-06-09T12:56:50.890" v="24"/>
          <ac:spMkLst>
            <pc:docMk/>
            <pc:sldMk cId="2111750380" sldId="429"/>
            <ac:spMk id="51210" creationId="{00000000-0000-0000-0000-000000000000}"/>
          </ac:spMkLst>
        </pc:spChg>
        <pc:spChg chg="mod">
          <ac:chgData name="Van Eyken Koen" userId="435f31d3-9fa3-41eb-a6e7-7dcb3a5dcb26" providerId="ADAL" clId="{AC755665-00E0-1C4B-B640-7D36EA65FD7B}" dt="2020-06-09T12:56:50.890" v="24"/>
          <ac:spMkLst>
            <pc:docMk/>
            <pc:sldMk cId="2111750380" sldId="429"/>
            <ac:spMk id="51211" creationId="{00000000-0000-0000-0000-000000000000}"/>
          </ac:spMkLst>
        </pc:spChg>
        <pc:spChg chg="mod">
          <ac:chgData name="Van Eyken Koen" userId="435f31d3-9fa3-41eb-a6e7-7dcb3a5dcb26" providerId="ADAL" clId="{AC755665-00E0-1C4B-B640-7D36EA65FD7B}" dt="2020-06-09T12:56:50.890" v="24"/>
          <ac:spMkLst>
            <pc:docMk/>
            <pc:sldMk cId="2111750380" sldId="429"/>
            <ac:spMk id="51212" creationId="{00000000-0000-0000-0000-000000000000}"/>
          </ac:spMkLst>
        </pc:spChg>
      </pc:sldChg>
      <pc:sldChg chg="modSp modNotes">
        <pc:chgData name="Van Eyken Koen" userId="435f31d3-9fa3-41eb-a6e7-7dcb3a5dcb26" providerId="ADAL" clId="{AC755665-00E0-1C4B-B640-7D36EA65FD7B}" dt="2020-06-09T13:11:33.807" v="73" actId="14100"/>
        <pc:sldMkLst>
          <pc:docMk/>
          <pc:sldMk cId="2359018091" sldId="430"/>
        </pc:sldMkLst>
        <pc:spChg chg="mod">
          <ac:chgData name="Van Eyken Koen" userId="435f31d3-9fa3-41eb-a6e7-7dcb3a5dcb26" providerId="ADAL" clId="{AC755665-00E0-1C4B-B640-7D36EA65FD7B}" dt="2020-06-09T12:33:19.684" v="19"/>
          <ac:spMkLst>
            <pc:docMk/>
            <pc:sldMk cId="2359018091" sldId="430"/>
            <ac:spMk id="2" creationId="{3BA141B5-267E-0549-B223-7D49F48AE5C2}"/>
          </ac:spMkLst>
        </pc:spChg>
        <pc:spChg chg="mod">
          <ac:chgData name="Van Eyken Koen" userId="435f31d3-9fa3-41eb-a6e7-7dcb3a5dcb26" providerId="ADAL" clId="{AC755665-00E0-1C4B-B640-7D36EA65FD7B}" dt="2020-06-09T12:56:50.890" v="24"/>
          <ac:spMkLst>
            <pc:docMk/>
            <pc:sldMk cId="2359018091" sldId="430"/>
            <ac:spMk id="49153" creationId="{00000000-0000-0000-0000-000000000000}"/>
          </ac:spMkLst>
        </pc:spChg>
        <pc:spChg chg="mod">
          <ac:chgData name="Van Eyken Koen" userId="435f31d3-9fa3-41eb-a6e7-7dcb3a5dcb26" providerId="ADAL" clId="{AC755665-00E0-1C4B-B640-7D36EA65FD7B}" dt="2020-06-09T13:11:28.327" v="71" actId="14100"/>
          <ac:spMkLst>
            <pc:docMk/>
            <pc:sldMk cId="2359018091" sldId="430"/>
            <ac:spMk id="49154" creationId="{00000000-0000-0000-0000-000000000000}"/>
          </ac:spMkLst>
        </pc:spChg>
        <pc:picChg chg="mod">
          <ac:chgData name="Van Eyken Koen" userId="435f31d3-9fa3-41eb-a6e7-7dcb3a5dcb26" providerId="ADAL" clId="{AC755665-00E0-1C4B-B640-7D36EA65FD7B}" dt="2020-06-09T13:11:33.807" v="73" actId="14100"/>
          <ac:picMkLst>
            <pc:docMk/>
            <pc:sldMk cId="2359018091" sldId="430"/>
            <ac:picMk id="54274" creationId="{00000000-0000-0000-0000-000000000000}"/>
          </ac:picMkLst>
        </pc:picChg>
      </pc:sldChg>
      <pc:sldChg chg="modSp modNotes">
        <pc:chgData name="Van Eyken Koen" userId="435f31d3-9fa3-41eb-a6e7-7dcb3a5dcb26" providerId="ADAL" clId="{AC755665-00E0-1C4B-B640-7D36EA65FD7B}" dt="2020-06-09T13:11:47.463" v="77" actId="14100"/>
        <pc:sldMkLst>
          <pc:docMk/>
          <pc:sldMk cId="2714754052" sldId="431"/>
        </pc:sldMkLst>
        <pc:spChg chg="mod">
          <ac:chgData name="Van Eyken Koen" userId="435f31d3-9fa3-41eb-a6e7-7dcb3a5dcb26" providerId="ADAL" clId="{AC755665-00E0-1C4B-B640-7D36EA65FD7B}" dt="2020-06-09T12:33:19.684" v="19"/>
          <ac:spMkLst>
            <pc:docMk/>
            <pc:sldMk cId="2714754052" sldId="431"/>
            <ac:spMk id="2" creationId="{EA216022-A4E8-EC4F-BFD5-09CD3BDBBE12}"/>
          </ac:spMkLst>
        </pc:spChg>
        <pc:spChg chg="mod">
          <ac:chgData name="Van Eyken Koen" userId="435f31d3-9fa3-41eb-a6e7-7dcb3a5dcb26" providerId="ADAL" clId="{AC755665-00E0-1C4B-B640-7D36EA65FD7B}" dt="2020-06-09T12:56:50.890" v="24"/>
          <ac:spMkLst>
            <pc:docMk/>
            <pc:sldMk cId="2714754052" sldId="431"/>
            <ac:spMk id="49153" creationId="{00000000-0000-0000-0000-000000000000}"/>
          </ac:spMkLst>
        </pc:spChg>
        <pc:spChg chg="mod">
          <ac:chgData name="Van Eyken Koen" userId="435f31d3-9fa3-41eb-a6e7-7dcb3a5dcb26" providerId="ADAL" clId="{AC755665-00E0-1C4B-B640-7D36EA65FD7B}" dt="2020-06-09T13:11:43.045" v="75" actId="1076"/>
          <ac:spMkLst>
            <pc:docMk/>
            <pc:sldMk cId="2714754052" sldId="431"/>
            <ac:spMk id="49154" creationId="{00000000-0000-0000-0000-000000000000}"/>
          </ac:spMkLst>
        </pc:spChg>
        <pc:picChg chg="mod">
          <ac:chgData name="Van Eyken Koen" userId="435f31d3-9fa3-41eb-a6e7-7dcb3a5dcb26" providerId="ADAL" clId="{AC755665-00E0-1C4B-B640-7D36EA65FD7B}" dt="2020-06-09T13:11:47.463" v="77" actId="14100"/>
          <ac:picMkLst>
            <pc:docMk/>
            <pc:sldMk cId="2714754052" sldId="431"/>
            <ac:picMk id="55298" creationId="{00000000-0000-0000-0000-000000000000}"/>
          </ac:picMkLst>
        </pc:picChg>
      </pc:sldChg>
      <pc:sldChg chg="addSp delSp modSp modNotes">
        <pc:chgData name="Van Eyken Koen" userId="435f31d3-9fa3-41eb-a6e7-7dcb3a5dcb26" providerId="ADAL" clId="{AC755665-00E0-1C4B-B640-7D36EA65FD7B}" dt="2020-06-09T13:18:20.240" v="125" actId="1076"/>
        <pc:sldMkLst>
          <pc:docMk/>
          <pc:sldMk cId="3407239204" sldId="432"/>
        </pc:sldMkLst>
        <pc:spChg chg="mod">
          <ac:chgData name="Van Eyken Koen" userId="435f31d3-9fa3-41eb-a6e7-7dcb3a5dcb26" providerId="ADAL" clId="{AC755665-00E0-1C4B-B640-7D36EA65FD7B}" dt="2020-06-09T13:13:18.679" v="88" actId="1076"/>
          <ac:spMkLst>
            <pc:docMk/>
            <pc:sldMk cId="3407239204" sldId="432"/>
            <ac:spMk id="2" creationId="{00000000-0000-0000-0000-000000000000}"/>
          </ac:spMkLst>
        </pc:spChg>
        <pc:spChg chg="mod">
          <ac:chgData name="Van Eyken Koen" userId="435f31d3-9fa3-41eb-a6e7-7dcb3a5dcb26" providerId="ADAL" clId="{AC755665-00E0-1C4B-B640-7D36EA65FD7B}" dt="2020-06-09T12:33:19.684" v="19"/>
          <ac:spMkLst>
            <pc:docMk/>
            <pc:sldMk cId="3407239204" sldId="432"/>
            <ac:spMk id="3" creationId="{E3A39CB7-C58B-6740-8754-CFB104A290A2}"/>
          </ac:spMkLst>
        </pc:spChg>
        <pc:spChg chg="mod">
          <ac:chgData name="Van Eyken Koen" userId="435f31d3-9fa3-41eb-a6e7-7dcb3a5dcb26" providerId="ADAL" clId="{AC755665-00E0-1C4B-B640-7D36EA65FD7B}" dt="2020-06-09T13:17:30.946" v="118" actId="14100"/>
          <ac:spMkLst>
            <pc:docMk/>
            <pc:sldMk cId="3407239204" sldId="432"/>
            <ac:spMk id="6" creationId="{00000000-0000-0000-0000-000000000000}"/>
          </ac:spMkLst>
        </pc:spChg>
        <pc:spChg chg="mod">
          <ac:chgData name="Van Eyken Koen" userId="435f31d3-9fa3-41eb-a6e7-7dcb3a5dcb26" providerId="ADAL" clId="{AC755665-00E0-1C4B-B640-7D36EA65FD7B}" dt="2020-06-09T13:13:32.111" v="91" actId="14100"/>
          <ac:spMkLst>
            <pc:docMk/>
            <pc:sldMk cId="3407239204" sldId="432"/>
            <ac:spMk id="7" creationId="{00000000-0000-0000-0000-000000000000}"/>
          </ac:spMkLst>
        </pc:spChg>
        <pc:spChg chg="mod">
          <ac:chgData name="Van Eyken Koen" userId="435f31d3-9fa3-41eb-a6e7-7dcb3a5dcb26" providerId="ADAL" clId="{AC755665-00E0-1C4B-B640-7D36EA65FD7B}" dt="2020-06-09T12:56:50.890" v="24"/>
          <ac:spMkLst>
            <pc:docMk/>
            <pc:sldMk cId="3407239204" sldId="432"/>
            <ac:spMk id="49153" creationId="{00000000-0000-0000-0000-000000000000}"/>
          </ac:spMkLst>
        </pc:spChg>
        <pc:spChg chg="mod">
          <ac:chgData name="Van Eyken Koen" userId="435f31d3-9fa3-41eb-a6e7-7dcb3a5dcb26" providerId="ADAL" clId="{AC755665-00E0-1C4B-B640-7D36EA65FD7B}" dt="2020-06-09T13:12:08.182" v="79" actId="1076"/>
          <ac:spMkLst>
            <pc:docMk/>
            <pc:sldMk cId="3407239204" sldId="432"/>
            <ac:spMk id="49154" creationId="{00000000-0000-0000-0000-000000000000}"/>
          </ac:spMkLst>
        </pc:spChg>
        <pc:picChg chg="add del">
          <ac:chgData name="Van Eyken Koen" userId="435f31d3-9fa3-41eb-a6e7-7dcb3a5dcb26" providerId="ADAL" clId="{AC755665-00E0-1C4B-B640-7D36EA65FD7B}" dt="2020-06-09T13:12:59.979" v="83" actId="478"/>
          <ac:picMkLst>
            <pc:docMk/>
            <pc:sldMk cId="3407239204" sldId="432"/>
            <ac:picMk id="4" creationId="{FC54ADC0-9FDA-4F44-A261-D2D2D56F5342}"/>
          </ac:picMkLst>
        </pc:picChg>
        <pc:picChg chg="add del mod">
          <ac:chgData name="Van Eyken Koen" userId="435f31d3-9fa3-41eb-a6e7-7dcb3a5dcb26" providerId="ADAL" clId="{AC755665-00E0-1C4B-B640-7D36EA65FD7B}" dt="2020-06-09T13:15:05.750" v="98" actId="478"/>
          <ac:picMkLst>
            <pc:docMk/>
            <pc:sldMk cId="3407239204" sldId="432"/>
            <ac:picMk id="5" creationId="{114650D7-3BFD-3D4B-9834-E6D3E6B0CD72}"/>
          </ac:picMkLst>
        </pc:picChg>
        <pc:picChg chg="add del mod">
          <ac:chgData name="Van Eyken Koen" userId="435f31d3-9fa3-41eb-a6e7-7dcb3a5dcb26" providerId="ADAL" clId="{AC755665-00E0-1C4B-B640-7D36EA65FD7B}" dt="2020-06-09T13:15:46.247" v="104" actId="478"/>
          <ac:picMkLst>
            <pc:docMk/>
            <pc:sldMk cId="3407239204" sldId="432"/>
            <ac:picMk id="8" creationId="{EEF65329-A2F9-EA4A-846C-0F9098494955}"/>
          </ac:picMkLst>
        </pc:picChg>
        <pc:picChg chg="add mod">
          <ac:chgData name="Van Eyken Koen" userId="435f31d3-9fa3-41eb-a6e7-7dcb3a5dcb26" providerId="ADAL" clId="{AC755665-00E0-1C4B-B640-7D36EA65FD7B}" dt="2020-06-09T13:17:05.719" v="112" actId="1440"/>
          <ac:picMkLst>
            <pc:docMk/>
            <pc:sldMk cId="3407239204" sldId="432"/>
            <ac:picMk id="9" creationId="{C5F1801A-A520-CE4F-AFE8-38F9D6BB5A26}"/>
          </ac:picMkLst>
        </pc:picChg>
        <pc:picChg chg="add mod">
          <ac:chgData name="Van Eyken Koen" userId="435f31d3-9fa3-41eb-a6e7-7dcb3a5dcb26" providerId="ADAL" clId="{AC755665-00E0-1C4B-B640-7D36EA65FD7B}" dt="2020-06-09T13:17:34.494" v="119" actId="1076"/>
          <ac:picMkLst>
            <pc:docMk/>
            <pc:sldMk cId="3407239204" sldId="432"/>
            <ac:picMk id="10" creationId="{5CE21FE3-5E5E-0B41-B8EB-376E7C11D49D}"/>
          </ac:picMkLst>
        </pc:picChg>
        <pc:picChg chg="add del mod">
          <ac:chgData name="Van Eyken Koen" userId="435f31d3-9fa3-41eb-a6e7-7dcb3a5dcb26" providerId="ADAL" clId="{AC755665-00E0-1C4B-B640-7D36EA65FD7B}" dt="2020-06-09T13:18:08.763" v="120" actId="478"/>
          <ac:picMkLst>
            <pc:docMk/>
            <pc:sldMk cId="3407239204" sldId="432"/>
            <ac:picMk id="11" creationId="{D089CB6C-519C-FA4A-857D-A1F4D0926A2F}"/>
          </ac:picMkLst>
        </pc:picChg>
        <pc:picChg chg="add mod">
          <ac:chgData name="Van Eyken Koen" userId="435f31d3-9fa3-41eb-a6e7-7dcb3a5dcb26" providerId="ADAL" clId="{AC755665-00E0-1C4B-B640-7D36EA65FD7B}" dt="2020-06-09T13:18:20.240" v="125" actId="1076"/>
          <ac:picMkLst>
            <pc:docMk/>
            <pc:sldMk cId="3407239204" sldId="432"/>
            <ac:picMk id="12" creationId="{5D6F0C75-445C-144B-BC1C-E6CAFCB6E505}"/>
          </ac:picMkLst>
        </pc:picChg>
      </pc:sldChg>
      <pc:sldChg chg="addSp delSp modSp modNotes">
        <pc:chgData name="Van Eyken Koen" userId="435f31d3-9fa3-41eb-a6e7-7dcb3a5dcb26" providerId="ADAL" clId="{AC755665-00E0-1C4B-B640-7D36EA65FD7B}" dt="2020-06-11T06:58:09.824" v="222" actId="1076"/>
        <pc:sldMkLst>
          <pc:docMk/>
          <pc:sldMk cId="2739811489" sldId="433"/>
        </pc:sldMkLst>
        <pc:spChg chg="mod">
          <ac:chgData name="Van Eyken Koen" userId="435f31d3-9fa3-41eb-a6e7-7dcb3a5dcb26" providerId="ADAL" clId="{AC755665-00E0-1C4B-B640-7D36EA65FD7B}" dt="2020-06-09T12:33:19.684" v="19"/>
          <ac:spMkLst>
            <pc:docMk/>
            <pc:sldMk cId="2739811489" sldId="433"/>
            <ac:spMk id="2" creationId="{00000000-0000-0000-0000-000000000000}"/>
          </ac:spMkLst>
        </pc:spChg>
        <pc:spChg chg="mod">
          <ac:chgData name="Van Eyken Koen" userId="435f31d3-9fa3-41eb-a6e7-7dcb3a5dcb26" providerId="ADAL" clId="{AC755665-00E0-1C4B-B640-7D36EA65FD7B}" dt="2020-06-09T13:01:07.374" v="33"/>
          <ac:spMkLst>
            <pc:docMk/>
            <pc:sldMk cId="2739811489" sldId="433"/>
            <ac:spMk id="39937" creationId="{00000000-0000-0000-0000-000000000000}"/>
          </ac:spMkLst>
        </pc:spChg>
        <pc:spChg chg="del mod">
          <ac:chgData name="Van Eyken Koen" userId="435f31d3-9fa3-41eb-a6e7-7dcb3a5dcb26" providerId="ADAL" clId="{AC755665-00E0-1C4B-B640-7D36EA65FD7B}" dt="2020-06-11T06:50:52.221" v="137" actId="12084"/>
          <ac:spMkLst>
            <pc:docMk/>
            <pc:sldMk cId="2739811489" sldId="433"/>
            <ac:spMk id="39938" creationId="{00000000-0000-0000-0000-000000000000}"/>
          </ac:spMkLst>
        </pc:spChg>
        <pc:graphicFrameChg chg="add mod">
          <ac:chgData name="Van Eyken Koen" userId="435f31d3-9fa3-41eb-a6e7-7dcb3a5dcb26" providerId="ADAL" clId="{AC755665-00E0-1C4B-B640-7D36EA65FD7B}" dt="2020-06-11T06:58:07.754" v="221"/>
          <ac:graphicFrameMkLst>
            <pc:docMk/>
            <pc:sldMk cId="2739811489" sldId="433"/>
            <ac:graphicFrameMk id="3" creationId="{2F2798C2-B277-FB4C-B809-5A1C3FEE015E}"/>
          </ac:graphicFrameMkLst>
        </pc:graphicFrameChg>
        <pc:picChg chg="mod">
          <ac:chgData name="Van Eyken Koen" userId="435f31d3-9fa3-41eb-a6e7-7dcb3a5dcb26" providerId="ADAL" clId="{AC755665-00E0-1C4B-B640-7D36EA65FD7B}" dt="2020-06-11T06:58:09.824" v="222" actId="1076"/>
          <ac:picMkLst>
            <pc:docMk/>
            <pc:sldMk cId="2739811489" sldId="433"/>
            <ac:picMk id="50178" creationId="{00000000-0000-0000-0000-000000000000}"/>
          </ac:picMkLst>
        </pc:picChg>
      </pc:sldChg>
      <pc:sldChg chg="modSp modNotes">
        <pc:chgData name="Van Eyken Koen" userId="435f31d3-9fa3-41eb-a6e7-7dcb3a5dcb26" providerId="ADAL" clId="{AC755665-00E0-1C4B-B640-7D36EA65FD7B}" dt="2020-06-09T13:06:13.722" v="55" actId="1076"/>
        <pc:sldMkLst>
          <pc:docMk/>
          <pc:sldMk cId="2807736511" sldId="434"/>
        </pc:sldMkLst>
        <pc:spChg chg="mod">
          <ac:chgData name="Van Eyken Koen" userId="435f31d3-9fa3-41eb-a6e7-7dcb3a5dcb26" providerId="ADAL" clId="{AC755665-00E0-1C4B-B640-7D36EA65FD7B}" dt="2020-06-09T12:33:19.684" v="19"/>
          <ac:spMkLst>
            <pc:docMk/>
            <pc:sldMk cId="2807736511" sldId="434"/>
            <ac:spMk id="4" creationId="{164E84DC-5EDE-4540-8B8F-57B0B1F7F8BB}"/>
          </ac:spMkLst>
        </pc:spChg>
        <pc:spChg chg="mod">
          <ac:chgData name="Van Eyken Koen" userId="435f31d3-9fa3-41eb-a6e7-7dcb3a5dcb26" providerId="ADAL" clId="{AC755665-00E0-1C4B-B640-7D36EA65FD7B}" dt="2020-06-09T12:56:50.890" v="24"/>
          <ac:spMkLst>
            <pc:docMk/>
            <pc:sldMk cId="2807736511" sldId="434"/>
            <ac:spMk id="44033" creationId="{00000000-0000-0000-0000-000000000000}"/>
          </ac:spMkLst>
        </pc:spChg>
        <pc:spChg chg="mod">
          <ac:chgData name="Van Eyken Koen" userId="435f31d3-9fa3-41eb-a6e7-7dcb3a5dcb26" providerId="ADAL" clId="{AC755665-00E0-1C4B-B640-7D36EA65FD7B}" dt="2020-06-09T12:56:50.890" v="24"/>
          <ac:spMkLst>
            <pc:docMk/>
            <pc:sldMk cId="2807736511" sldId="434"/>
            <ac:spMk id="44034" creationId="{00000000-0000-0000-0000-000000000000}"/>
          </ac:spMkLst>
        </pc:spChg>
        <pc:spChg chg="mod">
          <ac:chgData name="Van Eyken Koen" userId="435f31d3-9fa3-41eb-a6e7-7dcb3a5dcb26" providerId="ADAL" clId="{AC755665-00E0-1C4B-B640-7D36EA65FD7B}" dt="2020-06-09T12:56:50.890" v="24"/>
          <ac:spMkLst>
            <pc:docMk/>
            <pc:sldMk cId="2807736511" sldId="434"/>
            <ac:spMk id="44035" creationId="{00000000-0000-0000-0000-000000000000}"/>
          </ac:spMkLst>
        </pc:spChg>
        <pc:picChg chg="mod">
          <ac:chgData name="Van Eyken Koen" userId="435f31d3-9fa3-41eb-a6e7-7dcb3a5dcb26" providerId="ADAL" clId="{AC755665-00E0-1C4B-B640-7D36EA65FD7B}" dt="2020-06-09T13:06:13.722" v="55" actId="1076"/>
          <ac:picMkLst>
            <pc:docMk/>
            <pc:sldMk cId="2807736511" sldId="434"/>
            <ac:picMk id="2" creationId="{87C998DD-167D-EA45-AD45-CB9C3D160A2C}"/>
          </ac:picMkLst>
        </pc:picChg>
      </pc:sldChg>
      <pc:sldChg chg="addSp modSp modNotes">
        <pc:chgData name="Van Eyken Koen" userId="435f31d3-9fa3-41eb-a6e7-7dcb3a5dcb26" providerId="ADAL" clId="{AC755665-00E0-1C4B-B640-7D36EA65FD7B}" dt="2020-06-09T13:06:19.423" v="56" actId="14100"/>
        <pc:sldMkLst>
          <pc:docMk/>
          <pc:sldMk cId="3971268128" sldId="435"/>
        </pc:sldMkLst>
        <pc:spChg chg="mod">
          <ac:chgData name="Van Eyken Koen" userId="435f31d3-9fa3-41eb-a6e7-7dcb3a5dcb26" providerId="ADAL" clId="{AC755665-00E0-1C4B-B640-7D36EA65FD7B}" dt="2020-06-09T12:33:19.684" v="19"/>
          <ac:spMkLst>
            <pc:docMk/>
            <pc:sldMk cId="3971268128" sldId="435"/>
            <ac:spMk id="2" creationId="{0BAA2E01-8BF1-F841-A5BF-6A349ED84F8B}"/>
          </ac:spMkLst>
        </pc:spChg>
        <pc:spChg chg="mod">
          <ac:chgData name="Van Eyken Koen" userId="435f31d3-9fa3-41eb-a6e7-7dcb3a5dcb26" providerId="ADAL" clId="{AC755665-00E0-1C4B-B640-7D36EA65FD7B}" dt="2020-06-09T12:56:50.890" v="24"/>
          <ac:spMkLst>
            <pc:docMk/>
            <pc:sldMk cId="3971268128" sldId="435"/>
            <ac:spMk id="47105" creationId="{00000000-0000-0000-0000-000000000000}"/>
          </ac:spMkLst>
        </pc:spChg>
        <pc:spChg chg="mod">
          <ac:chgData name="Van Eyken Koen" userId="435f31d3-9fa3-41eb-a6e7-7dcb3a5dcb26" providerId="ADAL" clId="{AC755665-00E0-1C4B-B640-7D36EA65FD7B}" dt="2020-06-09T13:03:55.817" v="44" actId="1076"/>
          <ac:spMkLst>
            <pc:docMk/>
            <pc:sldMk cId="3971268128" sldId="435"/>
            <ac:spMk id="47106" creationId="{00000000-0000-0000-0000-000000000000}"/>
          </ac:spMkLst>
        </pc:spChg>
        <pc:picChg chg="mod">
          <ac:chgData name="Van Eyken Koen" userId="435f31d3-9fa3-41eb-a6e7-7dcb3a5dcb26" providerId="ADAL" clId="{AC755665-00E0-1C4B-B640-7D36EA65FD7B}" dt="2020-06-09T13:04:01.895" v="47" actId="14100"/>
          <ac:picMkLst>
            <pc:docMk/>
            <pc:sldMk cId="3971268128" sldId="435"/>
            <ac:picMk id="3" creationId="{77DD6888-FCC0-444D-A6FF-243C775B51EB}"/>
          </ac:picMkLst>
        </pc:picChg>
        <pc:picChg chg="add mod">
          <ac:chgData name="Van Eyken Koen" userId="435f31d3-9fa3-41eb-a6e7-7dcb3a5dcb26" providerId="ADAL" clId="{AC755665-00E0-1C4B-B640-7D36EA65FD7B}" dt="2020-06-09T13:06:19.423" v="56" actId="14100"/>
          <ac:picMkLst>
            <pc:docMk/>
            <pc:sldMk cId="3971268128" sldId="435"/>
            <ac:picMk id="4" creationId="{37A6C765-47D7-1A4A-93ED-A3FDB53C9078}"/>
          </ac:picMkLst>
        </pc:picChg>
      </pc:sldChg>
      <pc:sldChg chg="modSp modNotes">
        <pc:chgData name="Van Eyken Koen" userId="435f31d3-9fa3-41eb-a6e7-7dcb3a5dcb26" providerId="ADAL" clId="{AC755665-00E0-1C4B-B640-7D36EA65FD7B}" dt="2020-06-09T12:56:50.890" v="24"/>
        <pc:sldMkLst>
          <pc:docMk/>
          <pc:sldMk cId="909077105" sldId="436"/>
        </pc:sldMkLst>
        <pc:spChg chg="mod">
          <ac:chgData name="Van Eyken Koen" userId="435f31d3-9fa3-41eb-a6e7-7dcb3a5dcb26" providerId="ADAL" clId="{AC755665-00E0-1C4B-B640-7D36EA65FD7B}" dt="2020-06-09T12:33:19.684" v="19"/>
          <ac:spMkLst>
            <pc:docMk/>
            <pc:sldMk cId="909077105" sldId="436"/>
            <ac:spMk id="2" creationId="{0BAA2E01-8BF1-F841-A5BF-6A349ED84F8B}"/>
          </ac:spMkLst>
        </pc:spChg>
        <pc:spChg chg="mod">
          <ac:chgData name="Van Eyken Koen" userId="435f31d3-9fa3-41eb-a6e7-7dcb3a5dcb26" providerId="ADAL" clId="{AC755665-00E0-1C4B-B640-7D36EA65FD7B}" dt="2020-06-09T12:56:50.890" v="24"/>
          <ac:spMkLst>
            <pc:docMk/>
            <pc:sldMk cId="909077105" sldId="436"/>
            <ac:spMk id="47105" creationId="{00000000-0000-0000-0000-000000000000}"/>
          </ac:spMkLst>
        </pc:spChg>
        <pc:spChg chg="mod">
          <ac:chgData name="Van Eyken Koen" userId="435f31d3-9fa3-41eb-a6e7-7dcb3a5dcb26" providerId="ADAL" clId="{AC755665-00E0-1C4B-B640-7D36EA65FD7B}" dt="2020-06-09T12:56:50.890" v="24"/>
          <ac:spMkLst>
            <pc:docMk/>
            <pc:sldMk cId="909077105" sldId="436"/>
            <ac:spMk id="47106" creationId="{00000000-0000-0000-0000-000000000000}"/>
          </ac:spMkLst>
        </pc:spChg>
        <pc:picChg chg="mod">
          <ac:chgData name="Van Eyken Koen" userId="435f31d3-9fa3-41eb-a6e7-7dcb3a5dcb26" providerId="ADAL" clId="{AC755665-00E0-1C4B-B640-7D36EA65FD7B}" dt="2020-06-09T12:56:50.890" v="24"/>
          <ac:picMkLst>
            <pc:docMk/>
            <pc:sldMk cId="909077105" sldId="436"/>
            <ac:picMk id="3" creationId="{FE7DE11D-70A0-6C4F-A5C4-C8D737F1CE1B}"/>
          </ac:picMkLst>
        </pc:picChg>
      </pc:sldChg>
      <pc:sldChg chg="modSp add">
        <pc:chgData name="Van Eyken Koen" userId="435f31d3-9fa3-41eb-a6e7-7dcb3a5dcb26" providerId="ADAL" clId="{AC755665-00E0-1C4B-B640-7D36EA65FD7B}" dt="2020-06-09T12:56:50.890" v="24"/>
        <pc:sldMkLst>
          <pc:docMk/>
          <pc:sldMk cId="1604544637" sldId="441"/>
        </pc:sldMkLst>
        <pc:spChg chg="mod">
          <ac:chgData name="Van Eyken Koen" userId="435f31d3-9fa3-41eb-a6e7-7dcb3a5dcb26" providerId="ADAL" clId="{AC755665-00E0-1C4B-B640-7D36EA65FD7B}" dt="2020-06-09T12:56:50.890" v="24"/>
          <ac:spMkLst>
            <pc:docMk/>
            <pc:sldMk cId="1604544637" sldId="441"/>
            <ac:spMk id="4" creationId="{9B44457E-357F-EF4E-BA8F-43239FA50615}"/>
          </ac:spMkLst>
        </pc:spChg>
        <pc:spChg chg="mod">
          <ac:chgData name="Van Eyken Koen" userId="435f31d3-9fa3-41eb-a6e7-7dcb3a5dcb26" providerId="ADAL" clId="{AC755665-00E0-1C4B-B640-7D36EA65FD7B}" dt="2020-06-09T12:56:50.890" v="24"/>
          <ac:spMkLst>
            <pc:docMk/>
            <pc:sldMk cId="1604544637" sldId="441"/>
            <ac:spMk id="5" creationId="{D55B76BC-8759-F54E-BD68-0B7A700DD0CB}"/>
          </ac:spMkLst>
        </pc:spChg>
        <pc:spChg chg="mod">
          <ac:chgData name="Van Eyken Koen" userId="435f31d3-9fa3-41eb-a6e7-7dcb3a5dcb26" providerId="ADAL" clId="{AC755665-00E0-1C4B-B640-7D36EA65FD7B}" dt="2020-06-09T12:56:50.890" v="24"/>
          <ac:spMkLst>
            <pc:docMk/>
            <pc:sldMk cId="1604544637" sldId="441"/>
            <ac:spMk id="6" creationId="{B8F0A5DF-13AA-8D49-88C4-58060EFE8DB6}"/>
          </ac:spMkLst>
        </pc:spChg>
        <pc:spChg chg="mod">
          <ac:chgData name="Van Eyken Koen" userId="435f31d3-9fa3-41eb-a6e7-7dcb3a5dcb26" providerId="ADAL" clId="{AC755665-00E0-1C4B-B640-7D36EA65FD7B}" dt="2020-06-09T12:56:50.890" v="24"/>
          <ac:spMkLst>
            <pc:docMk/>
            <pc:sldMk cId="1604544637" sldId="441"/>
            <ac:spMk id="7" creationId="{05F87A04-C425-BC46-BCD9-5EB3D9D1E570}"/>
          </ac:spMkLst>
        </pc:spChg>
        <pc:spChg chg="mod">
          <ac:chgData name="Van Eyken Koen" userId="435f31d3-9fa3-41eb-a6e7-7dcb3a5dcb26" providerId="ADAL" clId="{AC755665-00E0-1C4B-B640-7D36EA65FD7B}" dt="2020-06-09T12:56:50.890" v="24"/>
          <ac:spMkLst>
            <pc:docMk/>
            <pc:sldMk cId="1604544637" sldId="441"/>
            <ac:spMk id="8" creationId="{98C17DD0-F3F2-7B44-8FEB-35CD00F8BB68}"/>
          </ac:spMkLst>
        </pc:spChg>
        <pc:spChg chg="mod">
          <ac:chgData name="Van Eyken Koen" userId="435f31d3-9fa3-41eb-a6e7-7dcb3a5dcb26" providerId="ADAL" clId="{AC755665-00E0-1C4B-B640-7D36EA65FD7B}" dt="2020-06-09T12:56:50.890" v="24"/>
          <ac:spMkLst>
            <pc:docMk/>
            <pc:sldMk cId="1604544637" sldId="441"/>
            <ac:spMk id="9" creationId="{AE5FC4D4-4B78-ED4C-B8EC-0B4864A0D370}"/>
          </ac:spMkLst>
        </pc:spChg>
      </pc:sldChg>
      <pc:sldChg chg="modSp add del">
        <pc:chgData name="Van Eyken Koen" userId="435f31d3-9fa3-41eb-a6e7-7dcb3a5dcb26" providerId="ADAL" clId="{AC755665-00E0-1C4B-B640-7D36EA65FD7B}" dt="2020-06-09T12:33:04.170" v="6" actId="2696"/>
        <pc:sldMkLst>
          <pc:docMk/>
          <pc:sldMk cId="409499234" sldId="443"/>
        </pc:sldMkLst>
        <pc:spChg chg="mod">
          <ac:chgData name="Van Eyken Koen" userId="435f31d3-9fa3-41eb-a6e7-7dcb3a5dcb26" providerId="ADAL" clId="{AC755665-00E0-1C4B-B640-7D36EA65FD7B}" dt="2020-06-09T12:32:59.958" v="4"/>
          <ac:spMkLst>
            <pc:docMk/>
            <pc:sldMk cId="409499234" sldId="443"/>
            <ac:spMk id="4" creationId="{E73F6282-504B-FB44-8752-56695D8EC96B}"/>
          </ac:spMkLst>
        </pc:spChg>
      </pc:sldChg>
      <pc:sldChg chg="delSp modSp add">
        <pc:chgData name="Van Eyken Koen" userId="435f31d3-9fa3-41eb-a6e7-7dcb3a5dcb26" providerId="ADAL" clId="{AC755665-00E0-1C4B-B640-7D36EA65FD7B}" dt="2020-06-09T13:21:13.603" v="136" actId="478"/>
        <pc:sldMkLst>
          <pc:docMk/>
          <pc:sldMk cId="2068645438" sldId="443"/>
        </pc:sldMkLst>
        <pc:spChg chg="mod">
          <ac:chgData name="Van Eyken Koen" userId="435f31d3-9fa3-41eb-a6e7-7dcb3a5dcb26" providerId="ADAL" clId="{AC755665-00E0-1C4B-B640-7D36EA65FD7B}" dt="2020-06-09T12:56:50.890" v="24"/>
          <ac:spMkLst>
            <pc:docMk/>
            <pc:sldMk cId="2068645438" sldId="443"/>
            <ac:spMk id="2" creationId="{EF317E0D-307C-A741-B779-C16B00DA7191}"/>
          </ac:spMkLst>
        </pc:spChg>
        <pc:spChg chg="del">
          <ac:chgData name="Van Eyken Koen" userId="435f31d3-9fa3-41eb-a6e7-7dcb3a5dcb26" providerId="ADAL" clId="{AC755665-00E0-1C4B-B640-7D36EA65FD7B}" dt="2020-06-09T13:21:13.603" v="136" actId="478"/>
          <ac:spMkLst>
            <pc:docMk/>
            <pc:sldMk cId="2068645438" sldId="443"/>
            <ac:spMk id="4" creationId="{E73F6282-504B-FB44-8752-56695D8EC96B}"/>
          </ac:spMkLst>
        </pc:spChg>
      </pc:sldChg>
      <pc:sldMasterChg chg="modSp modSldLayout">
        <pc:chgData name="Van Eyken Koen" userId="435f31d3-9fa3-41eb-a6e7-7dcb3a5dcb26" providerId="ADAL" clId="{AC755665-00E0-1C4B-B640-7D36EA65FD7B}" dt="2020-06-09T12:56:50.890" v="24"/>
        <pc:sldMasterMkLst>
          <pc:docMk/>
          <pc:sldMasterMk cId="0" sldId="2147483648"/>
        </pc:sldMasterMkLst>
        <pc:spChg chg="mod">
          <ac:chgData name="Van Eyken Koen" userId="435f31d3-9fa3-41eb-a6e7-7dcb3a5dcb26" providerId="ADAL" clId="{AC755665-00E0-1C4B-B640-7D36EA65FD7B}" dt="2020-06-09T12:56:50.890" v="24"/>
          <ac:spMkLst>
            <pc:docMk/>
            <pc:sldMasterMk cId="0" sldId="2147483648"/>
            <ac:spMk id="1025" creationId="{00000000-0000-0000-0000-000000000000}"/>
          </ac:spMkLst>
        </pc:spChg>
        <pc:spChg chg="mod">
          <ac:chgData name="Van Eyken Koen" userId="435f31d3-9fa3-41eb-a6e7-7dcb3a5dcb26" providerId="ADAL" clId="{AC755665-00E0-1C4B-B640-7D36EA65FD7B}" dt="2020-06-09T12:56:50.890" v="24"/>
          <ac:spMkLst>
            <pc:docMk/>
            <pc:sldMasterMk cId="0" sldId="2147483648"/>
            <ac:spMk id="1026" creationId="{00000000-0000-0000-0000-000000000000}"/>
          </ac:spMkLst>
        </pc:spChg>
        <pc:spChg chg="mod">
          <ac:chgData name="Van Eyken Koen" userId="435f31d3-9fa3-41eb-a6e7-7dcb3a5dcb26" providerId="ADAL" clId="{AC755665-00E0-1C4B-B640-7D36EA65FD7B}" dt="2020-06-09T12:56:50.890" v="24"/>
          <ac:spMkLst>
            <pc:docMk/>
            <pc:sldMasterMk cId="0" sldId="2147483648"/>
            <ac:spMk id="1027" creationId="{00000000-0000-0000-0000-000000000000}"/>
          </ac:spMkLst>
        </pc:spChg>
        <pc:spChg chg="mod">
          <ac:chgData name="Van Eyken Koen" userId="435f31d3-9fa3-41eb-a6e7-7dcb3a5dcb26" providerId="ADAL" clId="{AC755665-00E0-1C4B-B640-7D36EA65FD7B}" dt="2020-06-09T12:56:50.890" v="24"/>
          <ac:spMkLst>
            <pc:docMk/>
            <pc:sldMasterMk cId="0" sldId="2147483648"/>
            <ac:spMk id="1028" creationId="{00000000-0000-0000-0000-000000000000}"/>
          </ac:spMkLst>
        </pc:spChg>
        <pc:spChg chg="mod">
          <ac:chgData name="Van Eyken Koen" userId="435f31d3-9fa3-41eb-a6e7-7dcb3a5dcb26" providerId="ADAL" clId="{AC755665-00E0-1C4B-B640-7D36EA65FD7B}" dt="2020-06-09T12:56:50.890" v="24"/>
          <ac:spMkLst>
            <pc:docMk/>
            <pc:sldMasterMk cId="0" sldId="2147483648"/>
            <ac:spMk id="1029" creationId="{00000000-0000-0000-0000-000000000000}"/>
          </ac:spMkLst>
        </pc:spChg>
        <pc:sldLayoutChg chg="modSp">
          <pc:chgData name="Van Eyken Koen" userId="435f31d3-9fa3-41eb-a6e7-7dcb3a5dcb26" providerId="ADAL" clId="{AC755665-00E0-1C4B-B640-7D36EA65FD7B}" dt="2020-06-09T12:56:50.890" v="24"/>
          <pc:sldLayoutMkLst>
            <pc:docMk/>
            <pc:sldMasterMk cId="0" sldId="2147483648"/>
            <pc:sldLayoutMk cId="1902697969" sldId="2147483658"/>
          </pc:sldLayoutMkLst>
          <pc:spChg chg="mod">
            <ac:chgData name="Van Eyken Koen" userId="435f31d3-9fa3-41eb-a6e7-7dcb3a5dcb26" providerId="ADAL" clId="{AC755665-00E0-1C4B-B640-7D36EA65FD7B}" dt="2020-06-09T12:56:50.890" v="24"/>
            <ac:spMkLst>
              <pc:docMk/>
              <pc:sldMasterMk cId="0" sldId="2147483648"/>
              <pc:sldLayoutMk cId="1902697969" sldId="2147483658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AC755665-00E0-1C4B-B640-7D36EA65FD7B}" dt="2020-06-09T12:56:50.890" v="24"/>
            <ac:spMkLst>
              <pc:docMk/>
              <pc:sldMasterMk cId="0" sldId="2147483648"/>
              <pc:sldLayoutMk cId="1902697969" sldId="2147483658"/>
              <ac:spMk id="3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AC755665-00E0-1C4B-B640-7D36EA65FD7B}" dt="2020-06-09T12:56:50.890" v="24"/>
          <pc:sldLayoutMkLst>
            <pc:docMk/>
            <pc:sldMasterMk cId="0" sldId="2147483648"/>
            <pc:sldLayoutMk cId="3110295802" sldId="2147483660"/>
          </pc:sldLayoutMkLst>
          <pc:spChg chg="mod">
            <ac:chgData name="Van Eyken Koen" userId="435f31d3-9fa3-41eb-a6e7-7dcb3a5dcb26" providerId="ADAL" clId="{AC755665-00E0-1C4B-B640-7D36EA65FD7B}" dt="2020-06-09T12:56:50.890" v="24"/>
            <ac:spMkLst>
              <pc:docMk/>
              <pc:sldMasterMk cId="0" sldId="2147483648"/>
              <pc:sldLayoutMk cId="3110295802" sldId="2147483660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AC755665-00E0-1C4B-B640-7D36EA65FD7B}" dt="2020-06-09T12:56:50.890" v="24"/>
            <ac:spMkLst>
              <pc:docMk/>
              <pc:sldMasterMk cId="0" sldId="2147483648"/>
              <pc:sldLayoutMk cId="3110295802" sldId="2147483660"/>
              <ac:spMk id="3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AC755665-00E0-1C4B-B640-7D36EA65FD7B}" dt="2020-06-09T12:56:50.890" v="24"/>
          <pc:sldLayoutMkLst>
            <pc:docMk/>
            <pc:sldMasterMk cId="0" sldId="2147483648"/>
            <pc:sldLayoutMk cId="4085362268" sldId="2147483661"/>
          </pc:sldLayoutMkLst>
          <pc:spChg chg="mod">
            <ac:chgData name="Van Eyken Koen" userId="435f31d3-9fa3-41eb-a6e7-7dcb3a5dcb26" providerId="ADAL" clId="{AC755665-00E0-1C4B-B640-7D36EA65FD7B}" dt="2020-06-09T12:56:50.890" v="24"/>
            <ac:spMkLst>
              <pc:docMk/>
              <pc:sldMasterMk cId="0" sldId="2147483648"/>
              <pc:sldLayoutMk cId="4085362268" sldId="2147483661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AC755665-00E0-1C4B-B640-7D36EA65FD7B}" dt="2020-06-09T12:56:50.890" v="24"/>
            <ac:spMkLst>
              <pc:docMk/>
              <pc:sldMasterMk cId="0" sldId="2147483648"/>
              <pc:sldLayoutMk cId="4085362268" sldId="2147483661"/>
              <ac:spMk id="4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AC755665-00E0-1C4B-B640-7D36EA65FD7B}" dt="2020-06-09T12:56:50.890" v="24"/>
          <pc:sldLayoutMkLst>
            <pc:docMk/>
            <pc:sldMasterMk cId="0" sldId="2147483648"/>
            <pc:sldLayoutMk cId="659640259" sldId="2147483662"/>
          </pc:sldLayoutMkLst>
          <pc:spChg chg="mod">
            <ac:chgData name="Van Eyken Koen" userId="435f31d3-9fa3-41eb-a6e7-7dcb3a5dcb26" providerId="ADAL" clId="{AC755665-00E0-1C4B-B640-7D36EA65FD7B}" dt="2020-06-09T12:56:50.890" v="24"/>
            <ac:spMkLst>
              <pc:docMk/>
              <pc:sldMasterMk cId="0" sldId="2147483648"/>
              <pc:sldLayoutMk cId="659640259" sldId="2147483662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AC755665-00E0-1C4B-B640-7D36EA65FD7B}" dt="2020-06-09T12:56:50.890" v="24"/>
            <ac:spMkLst>
              <pc:docMk/>
              <pc:sldMasterMk cId="0" sldId="2147483648"/>
              <pc:sldLayoutMk cId="659640259" sldId="2147483662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AC755665-00E0-1C4B-B640-7D36EA65FD7B}" dt="2020-06-09T12:56:50.890" v="24"/>
            <ac:spMkLst>
              <pc:docMk/>
              <pc:sldMasterMk cId="0" sldId="2147483648"/>
              <pc:sldLayoutMk cId="659640259" sldId="2147483662"/>
              <ac:spMk id="4" creationId="{00000000-0000-0000-0000-000000000000}"/>
            </ac:spMkLst>
          </pc:spChg>
          <pc:spChg chg="mod">
            <ac:chgData name="Van Eyken Koen" userId="435f31d3-9fa3-41eb-a6e7-7dcb3a5dcb26" providerId="ADAL" clId="{AC755665-00E0-1C4B-B640-7D36EA65FD7B}" dt="2020-06-09T12:56:50.890" v="24"/>
            <ac:spMkLst>
              <pc:docMk/>
              <pc:sldMasterMk cId="0" sldId="2147483648"/>
              <pc:sldLayoutMk cId="659640259" sldId="2147483662"/>
              <ac:spMk id="5" creationId="{00000000-0000-0000-0000-000000000000}"/>
            </ac:spMkLst>
          </pc:spChg>
          <pc:spChg chg="mod">
            <ac:chgData name="Van Eyken Koen" userId="435f31d3-9fa3-41eb-a6e7-7dcb3a5dcb26" providerId="ADAL" clId="{AC755665-00E0-1C4B-B640-7D36EA65FD7B}" dt="2020-06-09T12:56:50.890" v="24"/>
            <ac:spMkLst>
              <pc:docMk/>
              <pc:sldMasterMk cId="0" sldId="2147483648"/>
              <pc:sldLayoutMk cId="659640259" sldId="2147483662"/>
              <ac:spMk id="6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AC755665-00E0-1C4B-B640-7D36EA65FD7B}" dt="2020-06-09T12:56:50.890" v="24"/>
          <pc:sldLayoutMkLst>
            <pc:docMk/>
            <pc:sldMasterMk cId="0" sldId="2147483648"/>
            <pc:sldLayoutMk cId="2943363422" sldId="2147483665"/>
          </pc:sldLayoutMkLst>
          <pc:spChg chg="mod">
            <ac:chgData name="Van Eyken Koen" userId="435f31d3-9fa3-41eb-a6e7-7dcb3a5dcb26" providerId="ADAL" clId="{AC755665-00E0-1C4B-B640-7D36EA65FD7B}" dt="2020-06-09T12:56:50.890" v="24"/>
            <ac:spMkLst>
              <pc:docMk/>
              <pc:sldMasterMk cId="0" sldId="2147483648"/>
              <pc:sldLayoutMk cId="2943363422" sldId="2147483665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AC755665-00E0-1C4B-B640-7D36EA65FD7B}" dt="2020-06-09T12:56:50.890" v="24"/>
            <ac:spMkLst>
              <pc:docMk/>
              <pc:sldMasterMk cId="0" sldId="2147483648"/>
              <pc:sldLayoutMk cId="2943363422" sldId="2147483665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AC755665-00E0-1C4B-B640-7D36EA65FD7B}" dt="2020-06-09T12:56:50.890" v="24"/>
            <ac:spMkLst>
              <pc:docMk/>
              <pc:sldMasterMk cId="0" sldId="2147483648"/>
              <pc:sldLayoutMk cId="2943363422" sldId="2147483665"/>
              <ac:spMk id="4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AC755665-00E0-1C4B-B640-7D36EA65FD7B}" dt="2020-06-09T12:56:50.890" v="24"/>
          <pc:sldLayoutMkLst>
            <pc:docMk/>
            <pc:sldMasterMk cId="0" sldId="2147483648"/>
            <pc:sldLayoutMk cId="1919934866" sldId="2147483666"/>
          </pc:sldLayoutMkLst>
          <pc:spChg chg="mod">
            <ac:chgData name="Van Eyken Koen" userId="435f31d3-9fa3-41eb-a6e7-7dcb3a5dcb26" providerId="ADAL" clId="{AC755665-00E0-1C4B-B640-7D36EA65FD7B}" dt="2020-06-09T12:56:50.890" v="24"/>
            <ac:spMkLst>
              <pc:docMk/>
              <pc:sldMasterMk cId="0" sldId="2147483648"/>
              <pc:sldLayoutMk cId="1919934866" sldId="2147483666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AC755665-00E0-1C4B-B640-7D36EA65FD7B}" dt="2020-06-09T12:56:50.890" v="24"/>
            <ac:spMkLst>
              <pc:docMk/>
              <pc:sldMasterMk cId="0" sldId="2147483648"/>
              <pc:sldLayoutMk cId="1919934866" sldId="2147483666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AC755665-00E0-1C4B-B640-7D36EA65FD7B}" dt="2020-06-09T12:56:50.890" v="24"/>
            <ac:spMkLst>
              <pc:docMk/>
              <pc:sldMasterMk cId="0" sldId="2147483648"/>
              <pc:sldLayoutMk cId="1919934866" sldId="2147483666"/>
              <ac:spMk id="4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AC755665-00E0-1C4B-B640-7D36EA65FD7B}" dt="2020-06-09T12:56:50.890" v="24"/>
          <pc:sldLayoutMkLst>
            <pc:docMk/>
            <pc:sldMasterMk cId="0" sldId="2147483648"/>
            <pc:sldLayoutMk cId="3801255512" sldId="2147483668"/>
          </pc:sldLayoutMkLst>
          <pc:spChg chg="mod">
            <ac:chgData name="Van Eyken Koen" userId="435f31d3-9fa3-41eb-a6e7-7dcb3a5dcb26" providerId="ADAL" clId="{AC755665-00E0-1C4B-B640-7D36EA65FD7B}" dt="2020-06-09T12:56:50.890" v="24"/>
            <ac:spMkLst>
              <pc:docMk/>
              <pc:sldMasterMk cId="0" sldId="2147483648"/>
              <pc:sldLayoutMk cId="3801255512" sldId="2147483668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AC755665-00E0-1C4B-B640-7D36EA65FD7B}" dt="2020-06-09T12:56:50.890" v="24"/>
            <ac:spMkLst>
              <pc:docMk/>
              <pc:sldMasterMk cId="0" sldId="2147483648"/>
              <pc:sldLayoutMk cId="3801255512" sldId="2147483668"/>
              <ac:spMk id="3" creationId="{00000000-0000-0000-0000-000000000000}"/>
            </ac:spMkLst>
          </pc:spChg>
        </pc:sldLayoutChg>
      </pc:sldMasterChg>
      <pc:sldMasterChg chg="modSp modSldLayout">
        <pc:chgData name="Van Eyken Koen" userId="435f31d3-9fa3-41eb-a6e7-7dcb3a5dcb26" providerId="ADAL" clId="{AC755665-00E0-1C4B-B640-7D36EA65FD7B}" dt="2020-06-09T12:56:50.890" v="24"/>
        <pc:sldMasterMkLst>
          <pc:docMk/>
          <pc:sldMasterMk cId="0" sldId="2147483650"/>
        </pc:sldMasterMkLst>
        <pc:spChg chg="mod">
          <ac:chgData name="Van Eyken Koen" userId="435f31d3-9fa3-41eb-a6e7-7dcb3a5dcb26" providerId="ADAL" clId="{AC755665-00E0-1C4B-B640-7D36EA65FD7B}" dt="2020-06-09T12:56:50.890" v="24"/>
          <ac:spMkLst>
            <pc:docMk/>
            <pc:sldMasterMk cId="0" sldId="2147483650"/>
            <ac:spMk id="3074" creationId="{00000000-0000-0000-0000-000000000000}"/>
          </ac:spMkLst>
        </pc:spChg>
        <pc:spChg chg="mod">
          <ac:chgData name="Van Eyken Koen" userId="435f31d3-9fa3-41eb-a6e7-7dcb3a5dcb26" providerId="ADAL" clId="{AC755665-00E0-1C4B-B640-7D36EA65FD7B}" dt="2020-06-09T12:56:50.890" v="24"/>
          <ac:spMkLst>
            <pc:docMk/>
            <pc:sldMasterMk cId="0" sldId="2147483650"/>
            <ac:spMk id="3075" creationId="{00000000-0000-0000-0000-000000000000}"/>
          </ac:spMkLst>
        </pc:spChg>
        <pc:spChg chg="mod">
          <ac:chgData name="Van Eyken Koen" userId="435f31d3-9fa3-41eb-a6e7-7dcb3a5dcb26" providerId="ADAL" clId="{AC755665-00E0-1C4B-B640-7D36EA65FD7B}" dt="2020-06-09T12:56:50.890" v="24"/>
          <ac:spMkLst>
            <pc:docMk/>
            <pc:sldMasterMk cId="0" sldId="2147483650"/>
            <ac:spMk id="3076" creationId="{00000000-0000-0000-0000-000000000000}"/>
          </ac:spMkLst>
        </pc:spChg>
        <pc:picChg chg="mod">
          <ac:chgData name="Van Eyken Koen" userId="435f31d3-9fa3-41eb-a6e7-7dcb3a5dcb26" providerId="ADAL" clId="{AC755665-00E0-1C4B-B640-7D36EA65FD7B}" dt="2020-06-09T12:56:50.890" v="24"/>
          <ac:picMkLst>
            <pc:docMk/>
            <pc:sldMasterMk cId="0" sldId="2147483650"/>
            <ac:picMk id="3073" creationId="{00000000-0000-0000-0000-000000000000}"/>
          </ac:picMkLst>
        </pc:picChg>
        <pc:sldLayoutChg chg="modSp">
          <pc:chgData name="Van Eyken Koen" userId="435f31d3-9fa3-41eb-a6e7-7dcb3a5dcb26" providerId="ADAL" clId="{AC755665-00E0-1C4B-B640-7D36EA65FD7B}" dt="2020-06-09T12:56:50.890" v="24"/>
          <pc:sldLayoutMkLst>
            <pc:docMk/>
            <pc:sldMasterMk cId="0" sldId="2147483650"/>
            <pc:sldLayoutMk cId="1935794666" sldId="2147483680"/>
          </pc:sldLayoutMkLst>
          <pc:spChg chg="mod">
            <ac:chgData name="Van Eyken Koen" userId="435f31d3-9fa3-41eb-a6e7-7dcb3a5dcb26" providerId="ADAL" clId="{AC755665-00E0-1C4B-B640-7D36EA65FD7B}" dt="2020-06-09T12:56:50.890" v="24"/>
            <ac:spMkLst>
              <pc:docMk/>
              <pc:sldMasterMk cId="0" sldId="2147483650"/>
              <pc:sldLayoutMk cId="1935794666" sldId="2147483680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AC755665-00E0-1C4B-B640-7D36EA65FD7B}" dt="2020-06-09T12:56:50.890" v="24"/>
            <ac:spMkLst>
              <pc:docMk/>
              <pc:sldMasterMk cId="0" sldId="2147483650"/>
              <pc:sldLayoutMk cId="1935794666" sldId="2147483680"/>
              <ac:spMk id="3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AC755665-00E0-1C4B-B640-7D36EA65FD7B}" dt="2020-06-09T12:56:50.890" v="24"/>
          <pc:sldLayoutMkLst>
            <pc:docMk/>
            <pc:sldMasterMk cId="0" sldId="2147483650"/>
            <pc:sldLayoutMk cId="3665122703" sldId="2147483682"/>
          </pc:sldLayoutMkLst>
          <pc:spChg chg="mod">
            <ac:chgData name="Van Eyken Koen" userId="435f31d3-9fa3-41eb-a6e7-7dcb3a5dcb26" providerId="ADAL" clId="{AC755665-00E0-1C4B-B640-7D36EA65FD7B}" dt="2020-06-09T12:56:50.890" v="24"/>
            <ac:spMkLst>
              <pc:docMk/>
              <pc:sldMasterMk cId="0" sldId="2147483650"/>
              <pc:sldLayoutMk cId="3665122703" sldId="2147483682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AC755665-00E0-1C4B-B640-7D36EA65FD7B}" dt="2020-06-09T12:56:50.890" v="24"/>
            <ac:spMkLst>
              <pc:docMk/>
              <pc:sldMasterMk cId="0" sldId="2147483650"/>
              <pc:sldLayoutMk cId="3665122703" sldId="2147483682"/>
              <ac:spMk id="3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AC755665-00E0-1C4B-B640-7D36EA65FD7B}" dt="2020-06-09T12:56:50.890" v="24"/>
          <pc:sldLayoutMkLst>
            <pc:docMk/>
            <pc:sldMasterMk cId="0" sldId="2147483650"/>
            <pc:sldLayoutMk cId="17292607" sldId="2147483683"/>
          </pc:sldLayoutMkLst>
          <pc:spChg chg="mod">
            <ac:chgData name="Van Eyken Koen" userId="435f31d3-9fa3-41eb-a6e7-7dcb3a5dcb26" providerId="ADAL" clId="{AC755665-00E0-1C4B-B640-7D36EA65FD7B}" dt="2020-06-09T12:56:50.890" v="24"/>
            <ac:spMkLst>
              <pc:docMk/>
              <pc:sldMasterMk cId="0" sldId="2147483650"/>
              <pc:sldLayoutMk cId="17292607" sldId="2147483683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AC755665-00E0-1C4B-B640-7D36EA65FD7B}" dt="2020-06-09T12:56:50.890" v="24"/>
            <ac:spMkLst>
              <pc:docMk/>
              <pc:sldMasterMk cId="0" sldId="2147483650"/>
              <pc:sldLayoutMk cId="17292607" sldId="2147483683"/>
              <ac:spMk id="4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AC755665-00E0-1C4B-B640-7D36EA65FD7B}" dt="2020-06-09T12:56:50.890" v="24"/>
          <pc:sldLayoutMkLst>
            <pc:docMk/>
            <pc:sldMasterMk cId="0" sldId="2147483650"/>
            <pc:sldLayoutMk cId="4231867373" sldId="2147483684"/>
          </pc:sldLayoutMkLst>
          <pc:spChg chg="mod">
            <ac:chgData name="Van Eyken Koen" userId="435f31d3-9fa3-41eb-a6e7-7dcb3a5dcb26" providerId="ADAL" clId="{AC755665-00E0-1C4B-B640-7D36EA65FD7B}" dt="2020-06-09T12:56:50.890" v="24"/>
            <ac:spMkLst>
              <pc:docMk/>
              <pc:sldMasterMk cId="0" sldId="2147483650"/>
              <pc:sldLayoutMk cId="4231867373" sldId="2147483684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AC755665-00E0-1C4B-B640-7D36EA65FD7B}" dt="2020-06-09T12:56:50.890" v="24"/>
            <ac:spMkLst>
              <pc:docMk/>
              <pc:sldMasterMk cId="0" sldId="2147483650"/>
              <pc:sldLayoutMk cId="4231867373" sldId="2147483684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AC755665-00E0-1C4B-B640-7D36EA65FD7B}" dt="2020-06-09T12:56:50.890" v="24"/>
            <ac:spMkLst>
              <pc:docMk/>
              <pc:sldMasterMk cId="0" sldId="2147483650"/>
              <pc:sldLayoutMk cId="4231867373" sldId="2147483684"/>
              <ac:spMk id="4" creationId="{00000000-0000-0000-0000-000000000000}"/>
            </ac:spMkLst>
          </pc:spChg>
          <pc:spChg chg="mod">
            <ac:chgData name="Van Eyken Koen" userId="435f31d3-9fa3-41eb-a6e7-7dcb3a5dcb26" providerId="ADAL" clId="{AC755665-00E0-1C4B-B640-7D36EA65FD7B}" dt="2020-06-09T12:56:50.890" v="24"/>
            <ac:spMkLst>
              <pc:docMk/>
              <pc:sldMasterMk cId="0" sldId="2147483650"/>
              <pc:sldLayoutMk cId="4231867373" sldId="2147483684"/>
              <ac:spMk id="5" creationId="{00000000-0000-0000-0000-000000000000}"/>
            </ac:spMkLst>
          </pc:spChg>
          <pc:spChg chg="mod">
            <ac:chgData name="Van Eyken Koen" userId="435f31d3-9fa3-41eb-a6e7-7dcb3a5dcb26" providerId="ADAL" clId="{AC755665-00E0-1C4B-B640-7D36EA65FD7B}" dt="2020-06-09T12:56:50.890" v="24"/>
            <ac:spMkLst>
              <pc:docMk/>
              <pc:sldMasterMk cId="0" sldId="2147483650"/>
              <pc:sldLayoutMk cId="4231867373" sldId="2147483684"/>
              <ac:spMk id="6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AC755665-00E0-1C4B-B640-7D36EA65FD7B}" dt="2020-06-09T12:56:50.890" v="24"/>
          <pc:sldLayoutMkLst>
            <pc:docMk/>
            <pc:sldMasterMk cId="0" sldId="2147483650"/>
            <pc:sldLayoutMk cId="212127452" sldId="2147483687"/>
          </pc:sldLayoutMkLst>
          <pc:spChg chg="mod">
            <ac:chgData name="Van Eyken Koen" userId="435f31d3-9fa3-41eb-a6e7-7dcb3a5dcb26" providerId="ADAL" clId="{AC755665-00E0-1C4B-B640-7D36EA65FD7B}" dt="2020-06-09T12:56:50.890" v="24"/>
            <ac:spMkLst>
              <pc:docMk/>
              <pc:sldMasterMk cId="0" sldId="2147483650"/>
              <pc:sldLayoutMk cId="212127452" sldId="2147483687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AC755665-00E0-1C4B-B640-7D36EA65FD7B}" dt="2020-06-09T12:56:50.890" v="24"/>
            <ac:spMkLst>
              <pc:docMk/>
              <pc:sldMasterMk cId="0" sldId="2147483650"/>
              <pc:sldLayoutMk cId="212127452" sldId="2147483687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AC755665-00E0-1C4B-B640-7D36EA65FD7B}" dt="2020-06-09T12:56:50.890" v="24"/>
            <ac:spMkLst>
              <pc:docMk/>
              <pc:sldMasterMk cId="0" sldId="2147483650"/>
              <pc:sldLayoutMk cId="212127452" sldId="2147483687"/>
              <ac:spMk id="4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AC755665-00E0-1C4B-B640-7D36EA65FD7B}" dt="2020-06-09T12:56:50.890" v="24"/>
          <pc:sldLayoutMkLst>
            <pc:docMk/>
            <pc:sldMasterMk cId="0" sldId="2147483650"/>
            <pc:sldLayoutMk cId="786429098" sldId="2147483688"/>
          </pc:sldLayoutMkLst>
          <pc:spChg chg="mod">
            <ac:chgData name="Van Eyken Koen" userId="435f31d3-9fa3-41eb-a6e7-7dcb3a5dcb26" providerId="ADAL" clId="{AC755665-00E0-1C4B-B640-7D36EA65FD7B}" dt="2020-06-09T12:56:50.890" v="24"/>
            <ac:spMkLst>
              <pc:docMk/>
              <pc:sldMasterMk cId="0" sldId="2147483650"/>
              <pc:sldLayoutMk cId="786429098" sldId="2147483688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AC755665-00E0-1C4B-B640-7D36EA65FD7B}" dt="2020-06-09T12:56:50.890" v="24"/>
            <ac:spMkLst>
              <pc:docMk/>
              <pc:sldMasterMk cId="0" sldId="2147483650"/>
              <pc:sldLayoutMk cId="786429098" sldId="2147483688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AC755665-00E0-1C4B-B640-7D36EA65FD7B}" dt="2020-06-09T12:56:50.890" v="24"/>
            <ac:spMkLst>
              <pc:docMk/>
              <pc:sldMasterMk cId="0" sldId="2147483650"/>
              <pc:sldLayoutMk cId="786429098" sldId="2147483688"/>
              <ac:spMk id="4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AC755665-00E0-1C4B-B640-7D36EA65FD7B}" dt="2020-06-09T12:56:50.890" v="24"/>
          <pc:sldLayoutMkLst>
            <pc:docMk/>
            <pc:sldMasterMk cId="0" sldId="2147483650"/>
            <pc:sldLayoutMk cId="4059699145" sldId="2147483690"/>
          </pc:sldLayoutMkLst>
          <pc:spChg chg="mod">
            <ac:chgData name="Van Eyken Koen" userId="435f31d3-9fa3-41eb-a6e7-7dcb3a5dcb26" providerId="ADAL" clId="{AC755665-00E0-1C4B-B640-7D36EA65FD7B}" dt="2020-06-09T12:56:50.890" v="24"/>
            <ac:spMkLst>
              <pc:docMk/>
              <pc:sldMasterMk cId="0" sldId="2147483650"/>
              <pc:sldLayoutMk cId="4059699145" sldId="2147483690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AC755665-00E0-1C4B-B640-7D36EA65FD7B}" dt="2020-06-09T12:56:50.890" v="24"/>
            <ac:spMkLst>
              <pc:docMk/>
              <pc:sldMasterMk cId="0" sldId="2147483650"/>
              <pc:sldLayoutMk cId="4059699145" sldId="2147483690"/>
              <ac:spMk id="3" creationId="{00000000-0000-0000-0000-000000000000}"/>
            </ac:spMkLst>
          </pc:spChg>
        </pc:sldLayoutChg>
      </pc:sldMasterChg>
      <pc:sldMasterChg chg="modSp modSldLayout">
        <pc:chgData name="Van Eyken Koen" userId="435f31d3-9fa3-41eb-a6e7-7dcb3a5dcb26" providerId="ADAL" clId="{AC755665-00E0-1C4B-B640-7D36EA65FD7B}" dt="2020-06-09T12:56:50.890" v="24"/>
        <pc:sldMasterMkLst>
          <pc:docMk/>
          <pc:sldMasterMk cId="0" sldId="2147483651"/>
        </pc:sldMasterMkLst>
        <pc:spChg chg="mod">
          <ac:chgData name="Van Eyken Koen" userId="435f31d3-9fa3-41eb-a6e7-7dcb3a5dcb26" providerId="ADAL" clId="{AC755665-00E0-1C4B-B640-7D36EA65FD7B}" dt="2020-06-09T12:56:50.890" v="24"/>
          <ac:spMkLst>
            <pc:docMk/>
            <pc:sldMasterMk cId="0" sldId="2147483651"/>
            <ac:spMk id="4098" creationId="{00000000-0000-0000-0000-000000000000}"/>
          </ac:spMkLst>
        </pc:spChg>
        <pc:spChg chg="mod">
          <ac:chgData name="Van Eyken Koen" userId="435f31d3-9fa3-41eb-a6e7-7dcb3a5dcb26" providerId="ADAL" clId="{AC755665-00E0-1C4B-B640-7D36EA65FD7B}" dt="2020-06-09T12:56:50.890" v="24"/>
          <ac:spMkLst>
            <pc:docMk/>
            <pc:sldMasterMk cId="0" sldId="2147483651"/>
            <ac:spMk id="4099" creationId="{00000000-0000-0000-0000-000000000000}"/>
          </ac:spMkLst>
        </pc:spChg>
        <pc:spChg chg="mod">
          <ac:chgData name="Van Eyken Koen" userId="435f31d3-9fa3-41eb-a6e7-7dcb3a5dcb26" providerId="ADAL" clId="{AC755665-00E0-1C4B-B640-7D36EA65FD7B}" dt="2020-06-09T12:56:50.890" v="24"/>
          <ac:spMkLst>
            <pc:docMk/>
            <pc:sldMasterMk cId="0" sldId="2147483651"/>
            <ac:spMk id="4100" creationId="{00000000-0000-0000-0000-000000000000}"/>
          </ac:spMkLst>
        </pc:spChg>
        <pc:picChg chg="mod">
          <ac:chgData name="Van Eyken Koen" userId="435f31d3-9fa3-41eb-a6e7-7dcb3a5dcb26" providerId="ADAL" clId="{AC755665-00E0-1C4B-B640-7D36EA65FD7B}" dt="2020-06-09T12:56:50.890" v="24"/>
          <ac:picMkLst>
            <pc:docMk/>
            <pc:sldMasterMk cId="0" sldId="2147483651"/>
            <ac:picMk id="4097" creationId="{00000000-0000-0000-0000-000000000000}"/>
          </ac:picMkLst>
        </pc:picChg>
        <pc:sldLayoutChg chg="modSp">
          <pc:chgData name="Van Eyken Koen" userId="435f31d3-9fa3-41eb-a6e7-7dcb3a5dcb26" providerId="ADAL" clId="{AC755665-00E0-1C4B-B640-7D36EA65FD7B}" dt="2020-06-09T12:56:50.890" v="24"/>
          <pc:sldLayoutMkLst>
            <pc:docMk/>
            <pc:sldMasterMk cId="0" sldId="2147483651"/>
            <pc:sldLayoutMk cId="2794548755" sldId="2147483691"/>
          </pc:sldLayoutMkLst>
          <pc:spChg chg="mod">
            <ac:chgData name="Van Eyken Koen" userId="435f31d3-9fa3-41eb-a6e7-7dcb3a5dcb26" providerId="ADAL" clId="{AC755665-00E0-1C4B-B640-7D36EA65FD7B}" dt="2020-06-09T12:56:50.890" v="24"/>
            <ac:spMkLst>
              <pc:docMk/>
              <pc:sldMasterMk cId="0" sldId="2147483651"/>
              <pc:sldLayoutMk cId="2794548755" sldId="2147483691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AC755665-00E0-1C4B-B640-7D36EA65FD7B}" dt="2020-06-09T12:56:50.890" v="24"/>
            <ac:spMkLst>
              <pc:docMk/>
              <pc:sldMasterMk cId="0" sldId="2147483651"/>
              <pc:sldLayoutMk cId="2794548755" sldId="2147483691"/>
              <ac:spMk id="3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AC755665-00E0-1C4B-B640-7D36EA65FD7B}" dt="2020-06-09T12:56:50.890" v="24"/>
          <pc:sldLayoutMkLst>
            <pc:docMk/>
            <pc:sldMasterMk cId="0" sldId="2147483651"/>
            <pc:sldLayoutMk cId="2509496725" sldId="2147483693"/>
          </pc:sldLayoutMkLst>
          <pc:spChg chg="mod">
            <ac:chgData name="Van Eyken Koen" userId="435f31d3-9fa3-41eb-a6e7-7dcb3a5dcb26" providerId="ADAL" clId="{AC755665-00E0-1C4B-B640-7D36EA65FD7B}" dt="2020-06-09T12:56:50.890" v="24"/>
            <ac:spMkLst>
              <pc:docMk/>
              <pc:sldMasterMk cId="0" sldId="2147483651"/>
              <pc:sldLayoutMk cId="2509496725" sldId="2147483693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AC755665-00E0-1C4B-B640-7D36EA65FD7B}" dt="2020-06-09T12:56:50.890" v="24"/>
            <ac:spMkLst>
              <pc:docMk/>
              <pc:sldMasterMk cId="0" sldId="2147483651"/>
              <pc:sldLayoutMk cId="2509496725" sldId="2147483693"/>
              <ac:spMk id="3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AC755665-00E0-1C4B-B640-7D36EA65FD7B}" dt="2020-06-09T12:56:50.890" v="24"/>
          <pc:sldLayoutMkLst>
            <pc:docMk/>
            <pc:sldMasterMk cId="0" sldId="2147483651"/>
            <pc:sldLayoutMk cId="3963165457" sldId="2147483694"/>
          </pc:sldLayoutMkLst>
          <pc:spChg chg="mod">
            <ac:chgData name="Van Eyken Koen" userId="435f31d3-9fa3-41eb-a6e7-7dcb3a5dcb26" providerId="ADAL" clId="{AC755665-00E0-1C4B-B640-7D36EA65FD7B}" dt="2020-06-09T12:56:50.890" v="24"/>
            <ac:spMkLst>
              <pc:docMk/>
              <pc:sldMasterMk cId="0" sldId="2147483651"/>
              <pc:sldLayoutMk cId="3963165457" sldId="2147483694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AC755665-00E0-1C4B-B640-7D36EA65FD7B}" dt="2020-06-09T12:56:50.890" v="24"/>
            <ac:spMkLst>
              <pc:docMk/>
              <pc:sldMasterMk cId="0" sldId="2147483651"/>
              <pc:sldLayoutMk cId="3963165457" sldId="2147483694"/>
              <ac:spMk id="4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AC755665-00E0-1C4B-B640-7D36EA65FD7B}" dt="2020-06-09T12:56:50.890" v="24"/>
          <pc:sldLayoutMkLst>
            <pc:docMk/>
            <pc:sldMasterMk cId="0" sldId="2147483651"/>
            <pc:sldLayoutMk cId="2324344085" sldId="2147483695"/>
          </pc:sldLayoutMkLst>
          <pc:spChg chg="mod">
            <ac:chgData name="Van Eyken Koen" userId="435f31d3-9fa3-41eb-a6e7-7dcb3a5dcb26" providerId="ADAL" clId="{AC755665-00E0-1C4B-B640-7D36EA65FD7B}" dt="2020-06-09T12:56:50.890" v="24"/>
            <ac:spMkLst>
              <pc:docMk/>
              <pc:sldMasterMk cId="0" sldId="2147483651"/>
              <pc:sldLayoutMk cId="2324344085" sldId="2147483695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AC755665-00E0-1C4B-B640-7D36EA65FD7B}" dt="2020-06-09T12:56:50.890" v="24"/>
            <ac:spMkLst>
              <pc:docMk/>
              <pc:sldMasterMk cId="0" sldId="2147483651"/>
              <pc:sldLayoutMk cId="2324344085" sldId="2147483695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AC755665-00E0-1C4B-B640-7D36EA65FD7B}" dt="2020-06-09T12:56:50.890" v="24"/>
            <ac:spMkLst>
              <pc:docMk/>
              <pc:sldMasterMk cId="0" sldId="2147483651"/>
              <pc:sldLayoutMk cId="2324344085" sldId="2147483695"/>
              <ac:spMk id="4" creationId="{00000000-0000-0000-0000-000000000000}"/>
            </ac:spMkLst>
          </pc:spChg>
          <pc:spChg chg="mod">
            <ac:chgData name="Van Eyken Koen" userId="435f31d3-9fa3-41eb-a6e7-7dcb3a5dcb26" providerId="ADAL" clId="{AC755665-00E0-1C4B-B640-7D36EA65FD7B}" dt="2020-06-09T12:56:50.890" v="24"/>
            <ac:spMkLst>
              <pc:docMk/>
              <pc:sldMasterMk cId="0" sldId="2147483651"/>
              <pc:sldLayoutMk cId="2324344085" sldId="2147483695"/>
              <ac:spMk id="5" creationId="{00000000-0000-0000-0000-000000000000}"/>
            </ac:spMkLst>
          </pc:spChg>
          <pc:spChg chg="mod">
            <ac:chgData name="Van Eyken Koen" userId="435f31d3-9fa3-41eb-a6e7-7dcb3a5dcb26" providerId="ADAL" clId="{AC755665-00E0-1C4B-B640-7D36EA65FD7B}" dt="2020-06-09T12:56:50.890" v="24"/>
            <ac:spMkLst>
              <pc:docMk/>
              <pc:sldMasterMk cId="0" sldId="2147483651"/>
              <pc:sldLayoutMk cId="2324344085" sldId="2147483695"/>
              <ac:spMk id="6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AC755665-00E0-1C4B-B640-7D36EA65FD7B}" dt="2020-06-09T12:56:50.890" v="24"/>
          <pc:sldLayoutMkLst>
            <pc:docMk/>
            <pc:sldMasterMk cId="0" sldId="2147483651"/>
            <pc:sldLayoutMk cId="860574434" sldId="2147483698"/>
          </pc:sldLayoutMkLst>
          <pc:spChg chg="mod">
            <ac:chgData name="Van Eyken Koen" userId="435f31d3-9fa3-41eb-a6e7-7dcb3a5dcb26" providerId="ADAL" clId="{AC755665-00E0-1C4B-B640-7D36EA65FD7B}" dt="2020-06-09T12:56:50.890" v="24"/>
            <ac:spMkLst>
              <pc:docMk/>
              <pc:sldMasterMk cId="0" sldId="2147483651"/>
              <pc:sldLayoutMk cId="860574434" sldId="2147483698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AC755665-00E0-1C4B-B640-7D36EA65FD7B}" dt="2020-06-09T12:56:50.890" v="24"/>
            <ac:spMkLst>
              <pc:docMk/>
              <pc:sldMasterMk cId="0" sldId="2147483651"/>
              <pc:sldLayoutMk cId="860574434" sldId="2147483698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AC755665-00E0-1C4B-B640-7D36EA65FD7B}" dt="2020-06-09T12:56:50.890" v="24"/>
            <ac:spMkLst>
              <pc:docMk/>
              <pc:sldMasterMk cId="0" sldId="2147483651"/>
              <pc:sldLayoutMk cId="860574434" sldId="2147483698"/>
              <ac:spMk id="4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AC755665-00E0-1C4B-B640-7D36EA65FD7B}" dt="2020-06-09T12:56:50.890" v="24"/>
          <pc:sldLayoutMkLst>
            <pc:docMk/>
            <pc:sldMasterMk cId="0" sldId="2147483651"/>
            <pc:sldLayoutMk cId="390309735" sldId="2147483699"/>
          </pc:sldLayoutMkLst>
          <pc:spChg chg="mod">
            <ac:chgData name="Van Eyken Koen" userId="435f31d3-9fa3-41eb-a6e7-7dcb3a5dcb26" providerId="ADAL" clId="{AC755665-00E0-1C4B-B640-7D36EA65FD7B}" dt="2020-06-09T12:56:50.890" v="24"/>
            <ac:spMkLst>
              <pc:docMk/>
              <pc:sldMasterMk cId="0" sldId="2147483651"/>
              <pc:sldLayoutMk cId="390309735" sldId="2147483699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AC755665-00E0-1C4B-B640-7D36EA65FD7B}" dt="2020-06-09T12:56:50.890" v="24"/>
            <ac:spMkLst>
              <pc:docMk/>
              <pc:sldMasterMk cId="0" sldId="2147483651"/>
              <pc:sldLayoutMk cId="390309735" sldId="2147483699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AC755665-00E0-1C4B-B640-7D36EA65FD7B}" dt="2020-06-09T12:56:50.890" v="24"/>
            <ac:spMkLst>
              <pc:docMk/>
              <pc:sldMasterMk cId="0" sldId="2147483651"/>
              <pc:sldLayoutMk cId="390309735" sldId="2147483699"/>
              <ac:spMk id="4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AC755665-00E0-1C4B-B640-7D36EA65FD7B}" dt="2020-06-09T12:56:50.890" v="24"/>
          <pc:sldLayoutMkLst>
            <pc:docMk/>
            <pc:sldMasterMk cId="0" sldId="2147483651"/>
            <pc:sldLayoutMk cId="1172189679" sldId="2147483701"/>
          </pc:sldLayoutMkLst>
          <pc:spChg chg="mod">
            <ac:chgData name="Van Eyken Koen" userId="435f31d3-9fa3-41eb-a6e7-7dcb3a5dcb26" providerId="ADAL" clId="{AC755665-00E0-1C4B-B640-7D36EA65FD7B}" dt="2020-06-09T12:56:50.890" v="24"/>
            <ac:spMkLst>
              <pc:docMk/>
              <pc:sldMasterMk cId="0" sldId="2147483651"/>
              <pc:sldLayoutMk cId="1172189679" sldId="2147483701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AC755665-00E0-1C4B-B640-7D36EA65FD7B}" dt="2020-06-09T12:56:50.890" v="24"/>
            <ac:spMkLst>
              <pc:docMk/>
              <pc:sldMasterMk cId="0" sldId="2147483651"/>
              <pc:sldLayoutMk cId="1172189679" sldId="2147483701"/>
              <ac:spMk id="3" creationId="{00000000-0000-0000-0000-000000000000}"/>
            </ac:spMkLst>
          </pc:spChg>
        </pc:sldLayoutChg>
      </pc:sldMasterChg>
      <pc:sldMasterChg chg="modSp modSldLayout">
        <pc:chgData name="Van Eyken Koen" userId="435f31d3-9fa3-41eb-a6e7-7dcb3a5dcb26" providerId="ADAL" clId="{AC755665-00E0-1C4B-B640-7D36EA65FD7B}" dt="2020-06-09T12:56:50.890" v="24"/>
        <pc:sldMasterMkLst>
          <pc:docMk/>
          <pc:sldMasterMk cId="0" sldId="2147483653"/>
        </pc:sldMasterMkLst>
        <pc:spChg chg="mod">
          <ac:chgData name="Van Eyken Koen" userId="435f31d3-9fa3-41eb-a6e7-7dcb3a5dcb26" providerId="ADAL" clId="{AC755665-00E0-1C4B-B640-7D36EA65FD7B}" dt="2020-06-09T12:56:50.890" v="24"/>
          <ac:spMkLst>
            <pc:docMk/>
            <pc:sldMasterMk cId="0" sldId="2147483653"/>
            <ac:spMk id="6146" creationId="{00000000-0000-0000-0000-000000000000}"/>
          </ac:spMkLst>
        </pc:spChg>
        <pc:spChg chg="mod">
          <ac:chgData name="Van Eyken Koen" userId="435f31d3-9fa3-41eb-a6e7-7dcb3a5dcb26" providerId="ADAL" clId="{AC755665-00E0-1C4B-B640-7D36EA65FD7B}" dt="2020-06-09T12:56:50.890" v="24"/>
          <ac:spMkLst>
            <pc:docMk/>
            <pc:sldMasterMk cId="0" sldId="2147483653"/>
            <ac:spMk id="6147" creationId="{00000000-0000-0000-0000-000000000000}"/>
          </ac:spMkLst>
        </pc:spChg>
        <pc:spChg chg="mod">
          <ac:chgData name="Van Eyken Koen" userId="435f31d3-9fa3-41eb-a6e7-7dcb3a5dcb26" providerId="ADAL" clId="{AC755665-00E0-1C4B-B640-7D36EA65FD7B}" dt="2020-06-09T12:56:50.890" v="24"/>
          <ac:spMkLst>
            <pc:docMk/>
            <pc:sldMasterMk cId="0" sldId="2147483653"/>
            <ac:spMk id="6148" creationId="{00000000-0000-0000-0000-000000000000}"/>
          </ac:spMkLst>
        </pc:spChg>
        <pc:picChg chg="mod">
          <ac:chgData name="Van Eyken Koen" userId="435f31d3-9fa3-41eb-a6e7-7dcb3a5dcb26" providerId="ADAL" clId="{AC755665-00E0-1C4B-B640-7D36EA65FD7B}" dt="2020-06-09T12:56:50.890" v="24"/>
          <ac:picMkLst>
            <pc:docMk/>
            <pc:sldMasterMk cId="0" sldId="2147483653"/>
            <ac:picMk id="6145" creationId="{00000000-0000-0000-0000-000000000000}"/>
          </ac:picMkLst>
        </pc:picChg>
        <pc:sldLayoutChg chg="modSp">
          <pc:chgData name="Van Eyken Koen" userId="435f31d3-9fa3-41eb-a6e7-7dcb3a5dcb26" providerId="ADAL" clId="{AC755665-00E0-1C4B-B640-7D36EA65FD7B}" dt="2020-06-09T12:56:50.890" v="24"/>
          <pc:sldLayoutMkLst>
            <pc:docMk/>
            <pc:sldMasterMk cId="0" sldId="2147483653"/>
            <pc:sldLayoutMk cId="3550113135" sldId="2147483713"/>
          </pc:sldLayoutMkLst>
          <pc:spChg chg="mod">
            <ac:chgData name="Van Eyken Koen" userId="435f31d3-9fa3-41eb-a6e7-7dcb3a5dcb26" providerId="ADAL" clId="{AC755665-00E0-1C4B-B640-7D36EA65FD7B}" dt="2020-06-09T12:56:50.890" v="24"/>
            <ac:spMkLst>
              <pc:docMk/>
              <pc:sldMasterMk cId="0" sldId="2147483653"/>
              <pc:sldLayoutMk cId="3550113135" sldId="2147483713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AC755665-00E0-1C4B-B640-7D36EA65FD7B}" dt="2020-06-09T12:56:50.890" v="24"/>
            <ac:spMkLst>
              <pc:docMk/>
              <pc:sldMasterMk cId="0" sldId="2147483653"/>
              <pc:sldLayoutMk cId="3550113135" sldId="2147483713"/>
              <ac:spMk id="3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AC755665-00E0-1C4B-B640-7D36EA65FD7B}" dt="2020-06-09T12:56:50.890" v="24"/>
          <pc:sldLayoutMkLst>
            <pc:docMk/>
            <pc:sldMasterMk cId="0" sldId="2147483653"/>
            <pc:sldLayoutMk cId="3888309540" sldId="2147483715"/>
          </pc:sldLayoutMkLst>
          <pc:spChg chg="mod">
            <ac:chgData name="Van Eyken Koen" userId="435f31d3-9fa3-41eb-a6e7-7dcb3a5dcb26" providerId="ADAL" clId="{AC755665-00E0-1C4B-B640-7D36EA65FD7B}" dt="2020-06-09T12:56:50.890" v="24"/>
            <ac:spMkLst>
              <pc:docMk/>
              <pc:sldMasterMk cId="0" sldId="2147483653"/>
              <pc:sldLayoutMk cId="3888309540" sldId="2147483715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AC755665-00E0-1C4B-B640-7D36EA65FD7B}" dt="2020-06-09T12:56:50.890" v="24"/>
            <ac:spMkLst>
              <pc:docMk/>
              <pc:sldMasterMk cId="0" sldId="2147483653"/>
              <pc:sldLayoutMk cId="3888309540" sldId="2147483715"/>
              <ac:spMk id="3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AC755665-00E0-1C4B-B640-7D36EA65FD7B}" dt="2020-06-09T12:56:50.890" v="24"/>
          <pc:sldLayoutMkLst>
            <pc:docMk/>
            <pc:sldMasterMk cId="0" sldId="2147483653"/>
            <pc:sldLayoutMk cId="2996091407" sldId="2147483716"/>
          </pc:sldLayoutMkLst>
          <pc:spChg chg="mod">
            <ac:chgData name="Van Eyken Koen" userId="435f31d3-9fa3-41eb-a6e7-7dcb3a5dcb26" providerId="ADAL" clId="{AC755665-00E0-1C4B-B640-7D36EA65FD7B}" dt="2020-06-09T12:56:50.890" v="24"/>
            <ac:spMkLst>
              <pc:docMk/>
              <pc:sldMasterMk cId="0" sldId="2147483653"/>
              <pc:sldLayoutMk cId="2996091407" sldId="2147483716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AC755665-00E0-1C4B-B640-7D36EA65FD7B}" dt="2020-06-09T12:56:50.890" v="24"/>
            <ac:spMkLst>
              <pc:docMk/>
              <pc:sldMasterMk cId="0" sldId="2147483653"/>
              <pc:sldLayoutMk cId="2996091407" sldId="2147483716"/>
              <ac:spMk id="4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AC755665-00E0-1C4B-B640-7D36EA65FD7B}" dt="2020-06-09T12:56:50.890" v="24"/>
          <pc:sldLayoutMkLst>
            <pc:docMk/>
            <pc:sldMasterMk cId="0" sldId="2147483653"/>
            <pc:sldLayoutMk cId="4214185210" sldId="2147483717"/>
          </pc:sldLayoutMkLst>
          <pc:spChg chg="mod">
            <ac:chgData name="Van Eyken Koen" userId="435f31d3-9fa3-41eb-a6e7-7dcb3a5dcb26" providerId="ADAL" clId="{AC755665-00E0-1C4B-B640-7D36EA65FD7B}" dt="2020-06-09T12:56:50.890" v="24"/>
            <ac:spMkLst>
              <pc:docMk/>
              <pc:sldMasterMk cId="0" sldId="2147483653"/>
              <pc:sldLayoutMk cId="4214185210" sldId="2147483717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AC755665-00E0-1C4B-B640-7D36EA65FD7B}" dt="2020-06-09T12:56:50.890" v="24"/>
            <ac:spMkLst>
              <pc:docMk/>
              <pc:sldMasterMk cId="0" sldId="2147483653"/>
              <pc:sldLayoutMk cId="4214185210" sldId="2147483717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AC755665-00E0-1C4B-B640-7D36EA65FD7B}" dt="2020-06-09T12:56:50.890" v="24"/>
            <ac:spMkLst>
              <pc:docMk/>
              <pc:sldMasterMk cId="0" sldId="2147483653"/>
              <pc:sldLayoutMk cId="4214185210" sldId="2147483717"/>
              <ac:spMk id="4" creationId="{00000000-0000-0000-0000-000000000000}"/>
            </ac:spMkLst>
          </pc:spChg>
          <pc:spChg chg="mod">
            <ac:chgData name="Van Eyken Koen" userId="435f31d3-9fa3-41eb-a6e7-7dcb3a5dcb26" providerId="ADAL" clId="{AC755665-00E0-1C4B-B640-7D36EA65FD7B}" dt="2020-06-09T12:56:50.890" v="24"/>
            <ac:spMkLst>
              <pc:docMk/>
              <pc:sldMasterMk cId="0" sldId="2147483653"/>
              <pc:sldLayoutMk cId="4214185210" sldId="2147483717"/>
              <ac:spMk id="5" creationId="{00000000-0000-0000-0000-000000000000}"/>
            </ac:spMkLst>
          </pc:spChg>
          <pc:spChg chg="mod">
            <ac:chgData name="Van Eyken Koen" userId="435f31d3-9fa3-41eb-a6e7-7dcb3a5dcb26" providerId="ADAL" clId="{AC755665-00E0-1C4B-B640-7D36EA65FD7B}" dt="2020-06-09T12:56:50.890" v="24"/>
            <ac:spMkLst>
              <pc:docMk/>
              <pc:sldMasterMk cId="0" sldId="2147483653"/>
              <pc:sldLayoutMk cId="4214185210" sldId="2147483717"/>
              <ac:spMk id="6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AC755665-00E0-1C4B-B640-7D36EA65FD7B}" dt="2020-06-09T12:56:50.890" v="24"/>
          <pc:sldLayoutMkLst>
            <pc:docMk/>
            <pc:sldMasterMk cId="0" sldId="2147483653"/>
            <pc:sldLayoutMk cId="716112985" sldId="2147483720"/>
          </pc:sldLayoutMkLst>
          <pc:spChg chg="mod">
            <ac:chgData name="Van Eyken Koen" userId="435f31d3-9fa3-41eb-a6e7-7dcb3a5dcb26" providerId="ADAL" clId="{AC755665-00E0-1C4B-B640-7D36EA65FD7B}" dt="2020-06-09T12:56:50.890" v="24"/>
            <ac:spMkLst>
              <pc:docMk/>
              <pc:sldMasterMk cId="0" sldId="2147483653"/>
              <pc:sldLayoutMk cId="716112985" sldId="2147483720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AC755665-00E0-1C4B-B640-7D36EA65FD7B}" dt="2020-06-09T12:56:50.890" v="24"/>
            <ac:spMkLst>
              <pc:docMk/>
              <pc:sldMasterMk cId="0" sldId="2147483653"/>
              <pc:sldLayoutMk cId="716112985" sldId="2147483720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AC755665-00E0-1C4B-B640-7D36EA65FD7B}" dt="2020-06-09T12:56:50.890" v="24"/>
            <ac:spMkLst>
              <pc:docMk/>
              <pc:sldMasterMk cId="0" sldId="2147483653"/>
              <pc:sldLayoutMk cId="716112985" sldId="2147483720"/>
              <ac:spMk id="4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AC755665-00E0-1C4B-B640-7D36EA65FD7B}" dt="2020-06-09T12:56:50.890" v="24"/>
          <pc:sldLayoutMkLst>
            <pc:docMk/>
            <pc:sldMasterMk cId="0" sldId="2147483653"/>
            <pc:sldLayoutMk cId="243427680" sldId="2147483721"/>
          </pc:sldLayoutMkLst>
          <pc:spChg chg="mod">
            <ac:chgData name="Van Eyken Koen" userId="435f31d3-9fa3-41eb-a6e7-7dcb3a5dcb26" providerId="ADAL" clId="{AC755665-00E0-1C4B-B640-7D36EA65FD7B}" dt="2020-06-09T12:56:50.890" v="24"/>
            <ac:spMkLst>
              <pc:docMk/>
              <pc:sldMasterMk cId="0" sldId="2147483653"/>
              <pc:sldLayoutMk cId="243427680" sldId="2147483721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AC755665-00E0-1C4B-B640-7D36EA65FD7B}" dt="2020-06-09T12:56:50.890" v="24"/>
            <ac:spMkLst>
              <pc:docMk/>
              <pc:sldMasterMk cId="0" sldId="2147483653"/>
              <pc:sldLayoutMk cId="243427680" sldId="2147483721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AC755665-00E0-1C4B-B640-7D36EA65FD7B}" dt="2020-06-09T12:56:50.890" v="24"/>
            <ac:spMkLst>
              <pc:docMk/>
              <pc:sldMasterMk cId="0" sldId="2147483653"/>
              <pc:sldLayoutMk cId="243427680" sldId="2147483721"/>
              <ac:spMk id="4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AC755665-00E0-1C4B-B640-7D36EA65FD7B}" dt="2020-06-09T12:56:50.890" v="24"/>
          <pc:sldLayoutMkLst>
            <pc:docMk/>
            <pc:sldMasterMk cId="0" sldId="2147483653"/>
            <pc:sldLayoutMk cId="796148851" sldId="2147483723"/>
          </pc:sldLayoutMkLst>
          <pc:spChg chg="mod">
            <ac:chgData name="Van Eyken Koen" userId="435f31d3-9fa3-41eb-a6e7-7dcb3a5dcb26" providerId="ADAL" clId="{AC755665-00E0-1C4B-B640-7D36EA65FD7B}" dt="2020-06-09T12:56:50.890" v="24"/>
            <ac:spMkLst>
              <pc:docMk/>
              <pc:sldMasterMk cId="0" sldId="2147483653"/>
              <pc:sldLayoutMk cId="796148851" sldId="2147483723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AC755665-00E0-1C4B-B640-7D36EA65FD7B}" dt="2020-06-09T12:56:50.890" v="24"/>
            <ac:spMkLst>
              <pc:docMk/>
              <pc:sldMasterMk cId="0" sldId="2147483653"/>
              <pc:sldLayoutMk cId="796148851" sldId="2147483723"/>
              <ac:spMk id="3" creationId="{00000000-0000-0000-0000-000000000000}"/>
            </ac:spMkLst>
          </pc:spChg>
        </pc:sldLayoutChg>
      </pc:sldMasterChg>
      <pc:sldMasterChg chg="modSp modSldLayout">
        <pc:chgData name="Van Eyken Koen" userId="435f31d3-9fa3-41eb-a6e7-7dcb3a5dcb26" providerId="ADAL" clId="{AC755665-00E0-1C4B-B640-7D36EA65FD7B}" dt="2020-06-09T12:56:50.890" v="24"/>
        <pc:sldMasterMkLst>
          <pc:docMk/>
          <pc:sldMasterMk cId="0" sldId="2147483654"/>
        </pc:sldMasterMkLst>
        <pc:spChg chg="mod">
          <ac:chgData name="Van Eyken Koen" userId="435f31d3-9fa3-41eb-a6e7-7dcb3a5dcb26" providerId="ADAL" clId="{AC755665-00E0-1C4B-B640-7D36EA65FD7B}" dt="2020-06-09T12:56:50.890" v="24"/>
          <ac:spMkLst>
            <pc:docMk/>
            <pc:sldMasterMk cId="0" sldId="2147483654"/>
            <ac:spMk id="7170" creationId="{00000000-0000-0000-0000-000000000000}"/>
          </ac:spMkLst>
        </pc:spChg>
        <pc:spChg chg="mod">
          <ac:chgData name="Van Eyken Koen" userId="435f31d3-9fa3-41eb-a6e7-7dcb3a5dcb26" providerId="ADAL" clId="{AC755665-00E0-1C4B-B640-7D36EA65FD7B}" dt="2020-06-09T12:56:50.890" v="24"/>
          <ac:spMkLst>
            <pc:docMk/>
            <pc:sldMasterMk cId="0" sldId="2147483654"/>
            <ac:spMk id="7171" creationId="{00000000-0000-0000-0000-000000000000}"/>
          </ac:spMkLst>
        </pc:spChg>
        <pc:spChg chg="mod">
          <ac:chgData name="Van Eyken Koen" userId="435f31d3-9fa3-41eb-a6e7-7dcb3a5dcb26" providerId="ADAL" clId="{AC755665-00E0-1C4B-B640-7D36EA65FD7B}" dt="2020-06-09T12:56:50.890" v="24"/>
          <ac:spMkLst>
            <pc:docMk/>
            <pc:sldMasterMk cId="0" sldId="2147483654"/>
            <ac:spMk id="7172" creationId="{00000000-0000-0000-0000-000000000000}"/>
          </ac:spMkLst>
        </pc:spChg>
        <pc:picChg chg="mod">
          <ac:chgData name="Van Eyken Koen" userId="435f31d3-9fa3-41eb-a6e7-7dcb3a5dcb26" providerId="ADAL" clId="{AC755665-00E0-1C4B-B640-7D36EA65FD7B}" dt="2020-06-09T12:56:50.890" v="24"/>
          <ac:picMkLst>
            <pc:docMk/>
            <pc:sldMasterMk cId="0" sldId="2147483654"/>
            <ac:picMk id="7169" creationId="{00000000-0000-0000-0000-000000000000}"/>
          </ac:picMkLst>
        </pc:picChg>
        <pc:sldLayoutChg chg="modSp">
          <pc:chgData name="Van Eyken Koen" userId="435f31d3-9fa3-41eb-a6e7-7dcb3a5dcb26" providerId="ADAL" clId="{AC755665-00E0-1C4B-B640-7D36EA65FD7B}" dt="2020-06-09T12:56:50.890" v="24"/>
          <pc:sldLayoutMkLst>
            <pc:docMk/>
            <pc:sldMasterMk cId="0" sldId="2147483654"/>
            <pc:sldLayoutMk cId="3651016125" sldId="2147483724"/>
          </pc:sldLayoutMkLst>
          <pc:spChg chg="mod">
            <ac:chgData name="Van Eyken Koen" userId="435f31d3-9fa3-41eb-a6e7-7dcb3a5dcb26" providerId="ADAL" clId="{AC755665-00E0-1C4B-B640-7D36EA65FD7B}" dt="2020-06-09T12:56:50.890" v="24"/>
            <ac:spMkLst>
              <pc:docMk/>
              <pc:sldMasterMk cId="0" sldId="2147483654"/>
              <pc:sldLayoutMk cId="3651016125" sldId="2147483724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AC755665-00E0-1C4B-B640-7D36EA65FD7B}" dt="2020-06-09T12:56:50.890" v="24"/>
            <ac:spMkLst>
              <pc:docMk/>
              <pc:sldMasterMk cId="0" sldId="2147483654"/>
              <pc:sldLayoutMk cId="3651016125" sldId="2147483724"/>
              <ac:spMk id="3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AC755665-00E0-1C4B-B640-7D36EA65FD7B}" dt="2020-06-09T12:56:50.890" v="24"/>
          <pc:sldLayoutMkLst>
            <pc:docMk/>
            <pc:sldMasterMk cId="0" sldId="2147483654"/>
            <pc:sldLayoutMk cId="1493638556" sldId="2147483726"/>
          </pc:sldLayoutMkLst>
          <pc:spChg chg="mod">
            <ac:chgData name="Van Eyken Koen" userId="435f31d3-9fa3-41eb-a6e7-7dcb3a5dcb26" providerId="ADAL" clId="{AC755665-00E0-1C4B-B640-7D36EA65FD7B}" dt="2020-06-09T12:56:50.890" v="24"/>
            <ac:spMkLst>
              <pc:docMk/>
              <pc:sldMasterMk cId="0" sldId="2147483654"/>
              <pc:sldLayoutMk cId="1493638556" sldId="2147483726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AC755665-00E0-1C4B-B640-7D36EA65FD7B}" dt="2020-06-09T12:56:50.890" v="24"/>
            <ac:spMkLst>
              <pc:docMk/>
              <pc:sldMasterMk cId="0" sldId="2147483654"/>
              <pc:sldLayoutMk cId="1493638556" sldId="2147483726"/>
              <ac:spMk id="3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AC755665-00E0-1C4B-B640-7D36EA65FD7B}" dt="2020-06-09T12:56:50.890" v="24"/>
          <pc:sldLayoutMkLst>
            <pc:docMk/>
            <pc:sldMasterMk cId="0" sldId="2147483654"/>
            <pc:sldLayoutMk cId="319256525" sldId="2147483727"/>
          </pc:sldLayoutMkLst>
          <pc:spChg chg="mod">
            <ac:chgData name="Van Eyken Koen" userId="435f31d3-9fa3-41eb-a6e7-7dcb3a5dcb26" providerId="ADAL" clId="{AC755665-00E0-1C4B-B640-7D36EA65FD7B}" dt="2020-06-09T12:56:50.890" v="24"/>
            <ac:spMkLst>
              <pc:docMk/>
              <pc:sldMasterMk cId="0" sldId="2147483654"/>
              <pc:sldLayoutMk cId="319256525" sldId="2147483727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AC755665-00E0-1C4B-B640-7D36EA65FD7B}" dt="2020-06-09T12:56:50.890" v="24"/>
            <ac:spMkLst>
              <pc:docMk/>
              <pc:sldMasterMk cId="0" sldId="2147483654"/>
              <pc:sldLayoutMk cId="319256525" sldId="2147483727"/>
              <ac:spMk id="4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AC755665-00E0-1C4B-B640-7D36EA65FD7B}" dt="2020-06-09T12:56:50.890" v="24"/>
          <pc:sldLayoutMkLst>
            <pc:docMk/>
            <pc:sldMasterMk cId="0" sldId="2147483654"/>
            <pc:sldLayoutMk cId="3522299895" sldId="2147483728"/>
          </pc:sldLayoutMkLst>
          <pc:spChg chg="mod">
            <ac:chgData name="Van Eyken Koen" userId="435f31d3-9fa3-41eb-a6e7-7dcb3a5dcb26" providerId="ADAL" clId="{AC755665-00E0-1C4B-B640-7D36EA65FD7B}" dt="2020-06-09T12:56:50.890" v="24"/>
            <ac:spMkLst>
              <pc:docMk/>
              <pc:sldMasterMk cId="0" sldId="2147483654"/>
              <pc:sldLayoutMk cId="3522299895" sldId="2147483728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AC755665-00E0-1C4B-B640-7D36EA65FD7B}" dt="2020-06-09T12:56:50.890" v="24"/>
            <ac:spMkLst>
              <pc:docMk/>
              <pc:sldMasterMk cId="0" sldId="2147483654"/>
              <pc:sldLayoutMk cId="3522299895" sldId="2147483728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AC755665-00E0-1C4B-B640-7D36EA65FD7B}" dt="2020-06-09T12:56:50.890" v="24"/>
            <ac:spMkLst>
              <pc:docMk/>
              <pc:sldMasterMk cId="0" sldId="2147483654"/>
              <pc:sldLayoutMk cId="3522299895" sldId="2147483728"/>
              <ac:spMk id="4" creationId="{00000000-0000-0000-0000-000000000000}"/>
            </ac:spMkLst>
          </pc:spChg>
          <pc:spChg chg="mod">
            <ac:chgData name="Van Eyken Koen" userId="435f31d3-9fa3-41eb-a6e7-7dcb3a5dcb26" providerId="ADAL" clId="{AC755665-00E0-1C4B-B640-7D36EA65FD7B}" dt="2020-06-09T12:56:50.890" v="24"/>
            <ac:spMkLst>
              <pc:docMk/>
              <pc:sldMasterMk cId="0" sldId="2147483654"/>
              <pc:sldLayoutMk cId="3522299895" sldId="2147483728"/>
              <ac:spMk id="5" creationId="{00000000-0000-0000-0000-000000000000}"/>
            </ac:spMkLst>
          </pc:spChg>
          <pc:spChg chg="mod">
            <ac:chgData name="Van Eyken Koen" userId="435f31d3-9fa3-41eb-a6e7-7dcb3a5dcb26" providerId="ADAL" clId="{AC755665-00E0-1C4B-B640-7D36EA65FD7B}" dt="2020-06-09T12:56:50.890" v="24"/>
            <ac:spMkLst>
              <pc:docMk/>
              <pc:sldMasterMk cId="0" sldId="2147483654"/>
              <pc:sldLayoutMk cId="3522299895" sldId="2147483728"/>
              <ac:spMk id="6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AC755665-00E0-1C4B-B640-7D36EA65FD7B}" dt="2020-06-09T12:56:50.890" v="24"/>
          <pc:sldLayoutMkLst>
            <pc:docMk/>
            <pc:sldMasterMk cId="0" sldId="2147483654"/>
            <pc:sldLayoutMk cId="633230125" sldId="2147483731"/>
          </pc:sldLayoutMkLst>
          <pc:spChg chg="mod">
            <ac:chgData name="Van Eyken Koen" userId="435f31d3-9fa3-41eb-a6e7-7dcb3a5dcb26" providerId="ADAL" clId="{AC755665-00E0-1C4B-B640-7D36EA65FD7B}" dt="2020-06-09T12:56:50.890" v="24"/>
            <ac:spMkLst>
              <pc:docMk/>
              <pc:sldMasterMk cId="0" sldId="2147483654"/>
              <pc:sldLayoutMk cId="633230125" sldId="2147483731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AC755665-00E0-1C4B-B640-7D36EA65FD7B}" dt="2020-06-09T12:56:50.890" v="24"/>
            <ac:spMkLst>
              <pc:docMk/>
              <pc:sldMasterMk cId="0" sldId="2147483654"/>
              <pc:sldLayoutMk cId="633230125" sldId="2147483731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AC755665-00E0-1C4B-B640-7D36EA65FD7B}" dt="2020-06-09T12:56:50.890" v="24"/>
            <ac:spMkLst>
              <pc:docMk/>
              <pc:sldMasterMk cId="0" sldId="2147483654"/>
              <pc:sldLayoutMk cId="633230125" sldId="2147483731"/>
              <ac:spMk id="4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AC755665-00E0-1C4B-B640-7D36EA65FD7B}" dt="2020-06-09T12:56:50.890" v="24"/>
          <pc:sldLayoutMkLst>
            <pc:docMk/>
            <pc:sldMasterMk cId="0" sldId="2147483654"/>
            <pc:sldLayoutMk cId="1333292592" sldId="2147483732"/>
          </pc:sldLayoutMkLst>
          <pc:spChg chg="mod">
            <ac:chgData name="Van Eyken Koen" userId="435f31d3-9fa3-41eb-a6e7-7dcb3a5dcb26" providerId="ADAL" clId="{AC755665-00E0-1C4B-B640-7D36EA65FD7B}" dt="2020-06-09T12:56:50.890" v="24"/>
            <ac:spMkLst>
              <pc:docMk/>
              <pc:sldMasterMk cId="0" sldId="2147483654"/>
              <pc:sldLayoutMk cId="1333292592" sldId="2147483732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AC755665-00E0-1C4B-B640-7D36EA65FD7B}" dt="2020-06-09T12:56:50.890" v="24"/>
            <ac:spMkLst>
              <pc:docMk/>
              <pc:sldMasterMk cId="0" sldId="2147483654"/>
              <pc:sldLayoutMk cId="1333292592" sldId="2147483732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AC755665-00E0-1C4B-B640-7D36EA65FD7B}" dt="2020-06-09T12:56:50.890" v="24"/>
            <ac:spMkLst>
              <pc:docMk/>
              <pc:sldMasterMk cId="0" sldId="2147483654"/>
              <pc:sldLayoutMk cId="1333292592" sldId="2147483732"/>
              <ac:spMk id="4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AC755665-00E0-1C4B-B640-7D36EA65FD7B}" dt="2020-06-09T12:56:50.890" v="24"/>
          <pc:sldLayoutMkLst>
            <pc:docMk/>
            <pc:sldMasterMk cId="0" sldId="2147483654"/>
            <pc:sldLayoutMk cId="464355109" sldId="2147483734"/>
          </pc:sldLayoutMkLst>
          <pc:spChg chg="mod">
            <ac:chgData name="Van Eyken Koen" userId="435f31d3-9fa3-41eb-a6e7-7dcb3a5dcb26" providerId="ADAL" clId="{AC755665-00E0-1C4B-B640-7D36EA65FD7B}" dt="2020-06-09T12:56:50.890" v="24"/>
            <ac:spMkLst>
              <pc:docMk/>
              <pc:sldMasterMk cId="0" sldId="2147483654"/>
              <pc:sldLayoutMk cId="464355109" sldId="2147483734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AC755665-00E0-1C4B-B640-7D36EA65FD7B}" dt="2020-06-09T12:56:50.890" v="24"/>
            <ac:spMkLst>
              <pc:docMk/>
              <pc:sldMasterMk cId="0" sldId="2147483654"/>
              <pc:sldLayoutMk cId="464355109" sldId="2147483734"/>
              <ac:spMk id="3" creationId="{00000000-0000-0000-0000-000000000000}"/>
            </ac:spMkLst>
          </pc:spChg>
        </pc:sldLayoutChg>
      </pc:sldMasterChg>
      <pc:sldMasterChg chg="modSp modSldLayout">
        <pc:chgData name="Van Eyken Koen" userId="435f31d3-9fa3-41eb-a6e7-7dcb3a5dcb26" providerId="ADAL" clId="{AC755665-00E0-1C4B-B640-7D36EA65FD7B}" dt="2020-06-09T12:56:50.890" v="24"/>
        <pc:sldMasterMkLst>
          <pc:docMk/>
          <pc:sldMasterMk cId="0" sldId="2147483655"/>
        </pc:sldMasterMkLst>
        <pc:spChg chg="mod">
          <ac:chgData name="Van Eyken Koen" userId="435f31d3-9fa3-41eb-a6e7-7dcb3a5dcb26" providerId="ADAL" clId="{AC755665-00E0-1C4B-B640-7D36EA65FD7B}" dt="2020-06-09T12:56:50.890" v="24"/>
          <ac:spMkLst>
            <pc:docMk/>
            <pc:sldMasterMk cId="0" sldId="2147483655"/>
            <ac:spMk id="8194" creationId="{00000000-0000-0000-0000-000000000000}"/>
          </ac:spMkLst>
        </pc:spChg>
        <pc:spChg chg="mod">
          <ac:chgData name="Van Eyken Koen" userId="435f31d3-9fa3-41eb-a6e7-7dcb3a5dcb26" providerId="ADAL" clId="{AC755665-00E0-1C4B-B640-7D36EA65FD7B}" dt="2020-06-09T12:56:50.890" v="24"/>
          <ac:spMkLst>
            <pc:docMk/>
            <pc:sldMasterMk cId="0" sldId="2147483655"/>
            <ac:spMk id="8195" creationId="{00000000-0000-0000-0000-000000000000}"/>
          </ac:spMkLst>
        </pc:spChg>
        <pc:picChg chg="mod">
          <ac:chgData name="Van Eyken Koen" userId="435f31d3-9fa3-41eb-a6e7-7dcb3a5dcb26" providerId="ADAL" clId="{AC755665-00E0-1C4B-B640-7D36EA65FD7B}" dt="2020-06-09T12:56:50.890" v="24"/>
          <ac:picMkLst>
            <pc:docMk/>
            <pc:sldMasterMk cId="0" sldId="2147483655"/>
            <ac:picMk id="8193" creationId="{00000000-0000-0000-0000-000000000000}"/>
          </ac:picMkLst>
        </pc:picChg>
        <pc:sldLayoutChg chg="modSp">
          <pc:chgData name="Van Eyken Koen" userId="435f31d3-9fa3-41eb-a6e7-7dcb3a5dcb26" providerId="ADAL" clId="{AC755665-00E0-1C4B-B640-7D36EA65FD7B}" dt="2020-06-09T12:56:50.890" v="24"/>
          <pc:sldLayoutMkLst>
            <pc:docMk/>
            <pc:sldMasterMk cId="0" sldId="2147483655"/>
            <pc:sldLayoutMk cId="3195690900" sldId="2147483735"/>
          </pc:sldLayoutMkLst>
          <pc:spChg chg="mod">
            <ac:chgData name="Van Eyken Koen" userId="435f31d3-9fa3-41eb-a6e7-7dcb3a5dcb26" providerId="ADAL" clId="{AC755665-00E0-1C4B-B640-7D36EA65FD7B}" dt="2020-06-09T12:56:50.890" v="24"/>
            <ac:spMkLst>
              <pc:docMk/>
              <pc:sldMasterMk cId="0" sldId="2147483655"/>
              <pc:sldLayoutMk cId="3195690900" sldId="2147483735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AC755665-00E0-1C4B-B640-7D36EA65FD7B}" dt="2020-06-09T12:56:50.890" v="24"/>
            <ac:spMkLst>
              <pc:docMk/>
              <pc:sldMasterMk cId="0" sldId="2147483655"/>
              <pc:sldLayoutMk cId="3195690900" sldId="2147483735"/>
              <ac:spMk id="3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AC755665-00E0-1C4B-B640-7D36EA65FD7B}" dt="2020-06-09T12:56:50.890" v="24"/>
          <pc:sldLayoutMkLst>
            <pc:docMk/>
            <pc:sldMasterMk cId="0" sldId="2147483655"/>
            <pc:sldLayoutMk cId="3226701407" sldId="2147483737"/>
          </pc:sldLayoutMkLst>
          <pc:spChg chg="mod">
            <ac:chgData name="Van Eyken Koen" userId="435f31d3-9fa3-41eb-a6e7-7dcb3a5dcb26" providerId="ADAL" clId="{AC755665-00E0-1C4B-B640-7D36EA65FD7B}" dt="2020-06-09T12:56:50.890" v="24"/>
            <ac:spMkLst>
              <pc:docMk/>
              <pc:sldMasterMk cId="0" sldId="2147483655"/>
              <pc:sldLayoutMk cId="3226701407" sldId="2147483737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AC755665-00E0-1C4B-B640-7D36EA65FD7B}" dt="2020-06-09T12:56:50.890" v="24"/>
            <ac:spMkLst>
              <pc:docMk/>
              <pc:sldMasterMk cId="0" sldId="2147483655"/>
              <pc:sldLayoutMk cId="3226701407" sldId="2147483737"/>
              <ac:spMk id="3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AC755665-00E0-1C4B-B640-7D36EA65FD7B}" dt="2020-06-09T12:56:50.890" v="24"/>
          <pc:sldLayoutMkLst>
            <pc:docMk/>
            <pc:sldMasterMk cId="0" sldId="2147483655"/>
            <pc:sldLayoutMk cId="2555881941" sldId="2147483738"/>
          </pc:sldLayoutMkLst>
          <pc:spChg chg="mod">
            <ac:chgData name="Van Eyken Koen" userId="435f31d3-9fa3-41eb-a6e7-7dcb3a5dcb26" providerId="ADAL" clId="{AC755665-00E0-1C4B-B640-7D36EA65FD7B}" dt="2020-06-09T12:56:50.890" v="24"/>
            <ac:spMkLst>
              <pc:docMk/>
              <pc:sldMasterMk cId="0" sldId="2147483655"/>
              <pc:sldLayoutMk cId="2555881941" sldId="2147483738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AC755665-00E0-1C4B-B640-7D36EA65FD7B}" dt="2020-06-09T12:56:50.890" v="24"/>
            <ac:spMkLst>
              <pc:docMk/>
              <pc:sldMasterMk cId="0" sldId="2147483655"/>
              <pc:sldLayoutMk cId="2555881941" sldId="2147483738"/>
              <ac:spMk id="4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AC755665-00E0-1C4B-B640-7D36EA65FD7B}" dt="2020-06-09T12:56:50.890" v="24"/>
          <pc:sldLayoutMkLst>
            <pc:docMk/>
            <pc:sldMasterMk cId="0" sldId="2147483655"/>
            <pc:sldLayoutMk cId="2735052340" sldId="2147483739"/>
          </pc:sldLayoutMkLst>
          <pc:spChg chg="mod">
            <ac:chgData name="Van Eyken Koen" userId="435f31d3-9fa3-41eb-a6e7-7dcb3a5dcb26" providerId="ADAL" clId="{AC755665-00E0-1C4B-B640-7D36EA65FD7B}" dt="2020-06-09T12:56:50.890" v="24"/>
            <ac:spMkLst>
              <pc:docMk/>
              <pc:sldMasterMk cId="0" sldId="2147483655"/>
              <pc:sldLayoutMk cId="2735052340" sldId="2147483739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AC755665-00E0-1C4B-B640-7D36EA65FD7B}" dt="2020-06-09T12:56:50.890" v="24"/>
            <ac:spMkLst>
              <pc:docMk/>
              <pc:sldMasterMk cId="0" sldId="2147483655"/>
              <pc:sldLayoutMk cId="2735052340" sldId="2147483739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AC755665-00E0-1C4B-B640-7D36EA65FD7B}" dt="2020-06-09T12:56:50.890" v="24"/>
            <ac:spMkLst>
              <pc:docMk/>
              <pc:sldMasterMk cId="0" sldId="2147483655"/>
              <pc:sldLayoutMk cId="2735052340" sldId="2147483739"/>
              <ac:spMk id="4" creationId="{00000000-0000-0000-0000-000000000000}"/>
            </ac:spMkLst>
          </pc:spChg>
          <pc:spChg chg="mod">
            <ac:chgData name="Van Eyken Koen" userId="435f31d3-9fa3-41eb-a6e7-7dcb3a5dcb26" providerId="ADAL" clId="{AC755665-00E0-1C4B-B640-7D36EA65FD7B}" dt="2020-06-09T12:56:50.890" v="24"/>
            <ac:spMkLst>
              <pc:docMk/>
              <pc:sldMasterMk cId="0" sldId="2147483655"/>
              <pc:sldLayoutMk cId="2735052340" sldId="2147483739"/>
              <ac:spMk id="5" creationId="{00000000-0000-0000-0000-000000000000}"/>
            </ac:spMkLst>
          </pc:spChg>
          <pc:spChg chg="mod">
            <ac:chgData name="Van Eyken Koen" userId="435f31d3-9fa3-41eb-a6e7-7dcb3a5dcb26" providerId="ADAL" clId="{AC755665-00E0-1C4B-B640-7D36EA65FD7B}" dt="2020-06-09T12:56:50.890" v="24"/>
            <ac:spMkLst>
              <pc:docMk/>
              <pc:sldMasterMk cId="0" sldId="2147483655"/>
              <pc:sldLayoutMk cId="2735052340" sldId="2147483739"/>
              <ac:spMk id="6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AC755665-00E0-1C4B-B640-7D36EA65FD7B}" dt="2020-06-09T12:56:50.890" v="24"/>
          <pc:sldLayoutMkLst>
            <pc:docMk/>
            <pc:sldMasterMk cId="0" sldId="2147483655"/>
            <pc:sldLayoutMk cId="138232289" sldId="2147483742"/>
          </pc:sldLayoutMkLst>
          <pc:spChg chg="mod">
            <ac:chgData name="Van Eyken Koen" userId="435f31d3-9fa3-41eb-a6e7-7dcb3a5dcb26" providerId="ADAL" clId="{AC755665-00E0-1C4B-B640-7D36EA65FD7B}" dt="2020-06-09T12:56:50.890" v="24"/>
            <ac:spMkLst>
              <pc:docMk/>
              <pc:sldMasterMk cId="0" sldId="2147483655"/>
              <pc:sldLayoutMk cId="138232289" sldId="2147483742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AC755665-00E0-1C4B-B640-7D36EA65FD7B}" dt="2020-06-09T12:56:50.890" v="24"/>
            <ac:spMkLst>
              <pc:docMk/>
              <pc:sldMasterMk cId="0" sldId="2147483655"/>
              <pc:sldLayoutMk cId="138232289" sldId="2147483742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AC755665-00E0-1C4B-B640-7D36EA65FD7B}" dt="2020-06-09T12:56:50.890" v="24"/>
            <ac:spMkLst>
              <pc:docMk/>
              <pc:sldMasterMk cId="0" sldId="2147483655"/>
              <pc:sldLayoutMk cId="138232289" sldId="2147483742"/>
              <ac:spMk id="4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AC755665-00E0-1C4B-B640-7D36EA65FD7B}" dt="2020-06-09T12:56:50.890" v="24"/>
          <pc:sldLayoutMkLst>
            <pc:docMk/>
            <pc:sldMasterMk cId="0" sldId="2147483655"/>
            <pc:sldLayoutMk cId="3301135570" sldId="2147483743"/>
          </pc:sldLayoutMkLst>
          <pc:spChg chg="mod">
            <ac:chgData name="Van Eyken Koen" userId="435f31d3-9fa3-41eb-a6e7-7dcb3a5dcb26" providerId="ADAL" clId="{AC755665-00E0-1C4B-B640-7D36EA65FD7B}" dt="2020-06-09T12:56:50.890" v="24"/>
            <ac:spMkLst>
              <pc:docMk/>
              <pc:sldMasterMk cId="0" sldId="2147483655"/>
              <pc:sldLayoutMk cId="3301135570" sldId="2147483743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AC755665-00E0-1C4B-B640-7D36EA65FD7B}" dt="2020-06-09T12:56:50.890" v="24"/>
            <ac:spMkLst>
              <pc:docMk/>
              <pc:sldMasterMk cId="0" sldId="2147483655"/>
              <pc:sldLayoutMk cId="3301135570" sldId="2147483743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AC755665-00E0-1C4B-B640-7D36EA65FD7B}" dt="2020-06-09T12:56:50.890" v="24"/>
            <ac:spMkLst>
              <pc:docMk/>
              <pc:sldMasterMk cId="0" sldId="2147483655"/>
              <pc:sldLayoutMk cId="3301135570" sldId="2147483743"/>
              <ac:spMk id="4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AC755665-00E0-1C4B-B640-7D36EA65FD7B}" dt="2020-06-09T12:56:50.890" v="24"/>
          <pc:sldLayoutMkLst>
            <pc:docMk/>
            <pc:sldMasterMk cId="0" sldId="2147483655"/>
            <pc:sldLayoutMk cId="2113855219" sldId="2147483745"/>
          </pc:sldLayoutMkLst>
          <pc:spChg chg="mod">
            <ac:chgData name="Van Eyken Koen" userId="435f31d3-9fa3-41eb-a6e7-7dcb3a5dcb26" providerId="ADAL" clId="{AC755665-00E0-1C4B-B640-7D36EA65FD7B}" dt="2020-06-09T12:56:50.890" v="24"/>
            <ac:spMkLst>
              <pc:docMk/>
              <pc:sldMasterMk cId="0" sldId="2147483655"/>
              <pc:sldLayoutMk cId="2113855219" sldId="2147483745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AC755665-00E0-1C4B-B640-7D36EA65FD7B}" dt="2020-06-09T12:56:50.890" v="24"/>
            <ac:spMkLst>
              <pc:docMk/>
              <pc:sldMasterMk cId="0" sldId="2147483655"/>
              <pc:sldLayoutMk cId="2113855219" sldId="2147483745"/>
              <ac:spMk id="3" creationId="{00000000-0000-0000-0000-000000000000}"/>
            </ac:spMkLst>
          </pc:spChg>
        </pc:sldLayoutChg>
      </pc:sldMasterChg>
      <pc:sldMasterChg chg="del delSldLayout">
        <pc:chgData name="Van Eyken Koen" userId="435f31d3-9fa3-41eb-a6e7-7dcb3a5dcb26" providerId="ADAL" clId="{AC755665-00E0-1C4B-B640-7D36EA65FD7B}" dt="2020-06-09T12:33:04.225" v="18" actId="2696"/>
        <pc:sldMasterMkLst>
          <pc:docMk/>
          <pc:sldMasterMk cId="0" sldId="2147483656"/>
        </pc:sldMasterMkLst>
        <pc:sldLayoutChg chg="del">
          <pc:chgData name="Van Eyken Koen" userId="435f31d3-9fa3-41eb-a6e7-7dcb3a5dcb26" providerId="ADAL" clId="{AC755665-00E0-1C4B-B640-7D36EA65FD7B}" dt="2020-06-09T12:33:04.177" v="7" actId="2696"/>
          <pc:sldLayoutMkLst>
            <pc:docMk/>
            <pc:sldMasterMk cId="0" sldId="2147483656"/>
            <pc:sldLayoutMk cId="3608407931" sldId="2147483746"/>
          </pc:sldLayoutMkLst>
        </pc:sldLayoutChg>
        <pc:sldLayoutChg chg="del">
          <pc:chgData name="Van Eyken Koen" userId="435f31d3-9fa3-41eb-a6e7-7dcb3a5dcb26" providerId="ADAL" clId="{AC755665-00E0-1C4B-B640-7D36EA65FD7B}" dt="2020-06-09T12:33:04.181" v="8" actId="2696"/>
          <pc:sldLayoutMkLst>
            <pc:docMk/>
            <pc:sldMasterMk cId="0" sldId="2147483656"/>
            <pc:sldLayoutMk cId="2565083730" sldId="2147483747"/>
          </pc:sldLayoutMkLst>
        </pc:sldLayoutChg>
        <pc:sldLayoutChg chg="del">
          <pc:chgData name="Van Eyken Koen" userId="435f31d3-9fa3-41eb-a6e7-7dcb3a5dcb26" providerId="ADAL" clId="{AC755665-00E0-1C4B-B640-7D36EA65FD7B}" dt="2020-06-09T12:33:04.186" v="9" actId="2696"/>
          <pc:sldLayoutMkLst>
            <pc:docMk/>
            <pc:sldMasterMk cId="0" sldId="2147483656"/>
            <pc:sldLayoutMk cId="242913329" sldId="2147483748"/>
          </pc:sldLayoutMkLst>
        </pc:sldLayoutChg>
        <pc:sldLayoutChg chg="del">
          <pc:chgData name="Van Eyken Koen" userId="435f31d3-9fa3-41eb-a6e7-7dcb3a5dcb26" providerId="ADAL" clId="{AC755665-00E0-1C4B-B640-7D36EA65FD7B}" dt="2020-06-09T12:33:04.190" v="10" actId="2696"/>
          <pc:sldLayoutMkLst>
            <pc:docMk/>
            <pc:sldMasterMk cId="0" sldId="2147483656"/>
            <pc:sldLayoutMk cId="3006644376" sldId="2147483749"/>
          </pc:sldLayoutMkLst>
        </pc:sldLayoutChg>
        <pc:sldLayoutChg chg="del">
          <pc:chgData name="Van Eyken Koen" userId="435f31d3-9fa3-41eb-a6e7-7dcb3a5dcb26" providerId="ADAL" clId="{AC755665-00E0-1C4B-B640-7D36EA65FD7B}" dt="2020-06-09T12:33:04.194" v="11" actId="2696"/>
          <pc:sldLayoutMkLst>
            <pc:docMk/>
            <pc:sldMasterMk cId="0" sldId="2147483656"/>
            <pc:sldLayoutMk cId="3313355669" sldId="2147483750"/>
          </pc:sldLayoutMkLst>
        </pc:sldLayoutChg>
        <pc:sldLayoutChg chg="del">
          <pc:chgData name="Van Eyken Koen" userId="435f31d3-9fa3-41eb-a6e7-7dcb3a5dcb26" providerId="ADAL" clId="{AC755665-00E0-1C4B-B640-7D36EA65FD7B}" dt="2020-06-09T12:33:04.199" v="12" actId="2696"/>
          <pc:sldLayoutMkLst>
            <pc:docMk/>
            <pc:sldMasterMk cId="0" sldId="2147483656"/>
            <pc:sldLayoutMk cId="3605774663" sldId="2147483751"/>
          </pc:sldLayoutMkLst>
        </pc:sldLayoutChg>
        <pc:sldLayoutChg chg="del">
          <pc:chgData name="Van Eyken Koen" userId="435f31d3-9fa3-41eb-a6e7-7dcb3a5dcb26" providerId="ADAL" clId="{AC755665-00E0-1C4B-B640-7D36EA65FD7B}" dt="2020-06-09T12:33:04.202" v="13" actId="2696"/>
          <pc:sldLayoutMkLst>
            <pc:docMk/>
            <pc:sldMasterMk cId="0" sldId="2147483656"/>
            <pc:sldLayoutMk cId="4160986576" sldId="2147483752"/>
          </pc:sldLayoutMkLst>
        </pc:sldLayoutChg>
        <pc:sldLayoutChg chg="del">
          <pc:chgData name="Van Eyken Koen" userId="435f31d3-9fa3-41eb-a6e7-7dcb3a5dcb26" providerId="ADAL" clId="{AC755665-00E0-1C4B-B640-7D36EA65FD7B}" dt="2020-06-09T12:33:04.207" v="14" actId="2696"/>
          <pc:sldLayoutMkLst>
            <pc:docMk/>
            <pc:sldMasterMk cId="0" sldId="2147483656"/>
            <pc:sldLayoutMk cId="1781638087" sldId="2147483753"/>
          </pc:sldLayoutMkLst>
        </pc:sldLayoutChg>
        <pc:sldLayoutChg chg="del">
          <pc:chgData name="Van Eyken Koen" userId="435f31d3-9fa3-41eb-a6e7-7dcb3a5dcb26" providerId="ADAL" clId="{AC755665-00E0-1C4B-B640-7D36EA65FD7B}" dt="2020-06-09T12:33:04.211" v="15" actId="2696"/>
          <pc:sldLayoutMkLst>
            <pc:docMk/>
            <pc:sldMasterMk cId="0" sldId="2147483656"/>
            <pc:sldLayoutMk cId="1793392555" sldId="2147483754"/>
          </pc:sldLayoutMkLst>
        </pc:sldLayoutChg>
        <pc:sldLayoutChg chg="del">
          <pc:chgData name="Van Eyken Koen" userId="435f31d3-9fa3-41eb-a6e7-7dcb3a5dcb26" providerId="ADAL" clId="{AC755665-00E0-1C4B-B640-7D36EA65FD7B}" dt="2020-06-09T12:33:04.216" v="16" actId="2696"/>
          <pc:sldLayoutMkLst>
            <pc:docMk/>
            <pc:sldMasterMk cId="0" sldId="2147483656"/>
            <pc:sldLayoutMk cId="451306375" sldId="2147483755"/>
          </pc:sldLayoutMkLst>
        </pc:sldLayoutChg>
        <pc:sldLayoutChg chg="del">
          <pc:chgData name="Van Eyken Koen" userId="435f31d3-9fa3-41eb-a6e7-7dcb3a5dcb26" providerId="ADAL" clId="{AC755665-00E0-1C4B-B640-7D36EA65FD7B}" dt="2020-06-09T12:33:04.220" v="17" actId="2696"/>
          <pc:sldLayoutMkLst>
            <pc:docMk/>
            <pc:sldMasterMk cId="0" sldId="2147483656"/>
            <pc:sldLayoutMk cId="2239183560" sldId="2147483756"/>
          </pc:sldLayoutMkLst>
        </pc:sldLayoutChg>
      </pc:sldMasterChg>
      <pc:sldMasterChg chg="modSp modSldLayout">
        <pc:chgData name="Van Eyken Koen" userId="435f31d3-9fa3-41eb-a6e7-7dcb3a5dcb26" providerId="ADAL" clId="{AC755665-00E0-1C4B-B640-7D36EA65FD7B}" dt="2020-06-09T12:56:50.890" v="24"/>
        <pc:sldMasterMkLst>
          <pc:docMk/>
          <pc:sldMasterMk cId="0" sldId="2147483657"/>
        </pc:sldMasterMkLst>
        <pc:spChg chg="mod">
          <ac:chgData name="Van Eyken Koen" userId="435f31d3-9fa3-41eb-a6e7-7dcb3a5dcb26" providerId="ADAL" clId="{AC755665-00E0-1C4B-B640-7D36EA65FD7B}" dt="2020-06-09T12:56:50.890" v="24"/>
          <ac:spMkLst>
            <pc:docMk/>
            <pc:sldMasterMk cId="0" sldId="2147483657"/>
            <ac:spMk id="10241" creationId="{00000000-0000-0000-0000-000000000000}"/>
          </ac:spMkLst>
        </pc:spChg>
        <pc:spChg chg="mod">
          <ac:chgData name="Van Eyken Koen" userId="435f31d3-9fa3-41eb-a6e7-7dcb3a5dcb26" providerId="ADAL" clId="{AC755665-00E0-1C4B-B640-7D36EA65FD7B}" dt="2020-06-09T12:56:50.890" v="24"/>
          <ac:spMkLst>
            <pc:docMk/>
            <pc:sldMasterMk cId="0" sldId="2147483657"/>
            <ac:spMk id="10242" creationId="{00000000-0000-0000-0000-000000000000}"/>
          </ac:spMkLst>
        </pc:spChg>
        <pc:spChg chg="mod">
          <ac:chgData name="Van Eyken Koen" userId="435f31d3-9fa3-41eb-a6e7-7dcb3a5dcb26" providerId="ADAL" clId="{AC755665-00E0-1C4B-B640-7D36EA65FD7B}" dt="2020-06-09T12:56:50.890" v="24"/>
          <ac:spMkLst>
            <pc:docMk/>
            <pc:sldMasterMk cId="0" sldId="2147483657"/>
            <ac:spMk id="10243" creationId="{00000000-0000-0000-0000-000000000000}"/>
          </ac:spMkLst>
        </pc:spChg>
        <pc:sldLayoutChg chg="modSp">
          <pc:chgData name="Van Eyken Koen" userId="435f31d3-9fa3-41eb-a6e7-7dcb3a5dcb26" providerId="ADAL" clId="{AC755665-00E0-1C4B-B640-7D36EA65FD7B}" dt="2020-06-09T12:56:50.890" v="24"/>
          <pc:sldLayoutMkLst>
            <pc:docMk/>
            <pc:sldMasterMk cId="0" sldId="2147483657"/>
            <pc:sldLayoutMk cId="3805908242" sldId="2147483757"/>
          </pc:sldLayoutMkLst>
          <pc:spChg chg="mod">
            <ac:chgData name="Van Eyken Koen" userId="435f31d3-9fa3-41eb-a6e7-7dcb3a5dcb26" providerId="ADAL" clId="{AC755665-00E0-1C4B-B640-7D36EA65FD7B}" dt="2020-06-09T12:56:50.890" v="24"/>
            <ac:spMkLst>
              <pc:docMk/>
              <pc:sldMasterMk cId="0" sldId="2147483657"/>
              <pc:sldLayoutMk cId="3805908242" sldId="2147483757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AC755665-00E0-1C4B-B640-7D36EA65FD7B}" dt="2020-06-09T12:56:50.890" v="24"/>
            <ac:spMkLst>
              <pc:docMk/>
              <pc:sldMasterMk cId="0" sldId="2147483657"/>
              <pc:sldLayoutMk cId="3805908242" sldId="2147483757"/>
              <ac:spMk id="3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AC755665-00E0-1C4B-B640-7D36EA65FD7B}" dt="2020-06-09T12:56:50.890" v="24"/>
          <pc:sldLayoutMkLst>
            <pc:docMk/>
            <pc:sldMasterMk cId="0" sldId="2147483657"/>
            <pc:sldLayoutMk cId="668009009" sldId="2147483759"/>
          </pc:sldLayoutMkLst>
          <pc:spChg chg="mod">
            <ac:chgData name="Van Eyken Koen" userId="435f31d3-9fa3-41eb-a6e7-7dcb3a5dcb26" providerId="ADAL" clId="{AC755665-00E0-1C4B-B640-7D36EA65FD7B}" dt="2020-06-09T12:56:50.890" v="24"/>
            <ac:spMkLst>
              <pc:docMk/>
              <pc:sldMasterMk cId="0" sldId="2147483657"/>
              <pc:sldLayoutMk cId="668009009" sldId="2147483759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AC755665-00E0-1C4B-B640-7D36EA65FD7B}" dt="2020-06-09T12:56:50.890" v="24"/>
            <ac:spMkLst>
              <pc:docMk/>
              <pc:sldMasterMk cId="0" sldId="2147483657"/>
              <pc:sldLayoutMk cId="668009009" sldId="2147483759"/>
              <ac:spMk id="3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AC755665-00E0-1C4B-B640-7D36EA65FD7B}" dt="2020-06-09T12:56:50.890" v="24"/>
          <pc:sldLayoutMkLst>
            <pc:docMk/>
            <pc:sldMasterMk cId="0" sldId="2147483657"/>
            <pc:sldLayoutMk cId="1026866790" sldId="2147483760"/>
          </pc:sldLayoutMkLst>
          <pc:spChg chg="mod">
            <ac:chgData name="Van Eyken Koen" userId="435f31d3-9fa3-41eb-a6e7-7dcb3a5dcb26" providerId="ADAL" clId="{AC755665-00E0-1C4B-B640-7D36EA65FD7B}" dt="2020-06-09T12:56:50.890" v="24"/>
            <ac:spMkLst>
              <pc:docMk/>
              <pc:sldMasterMk cId="0" sldId="2147483657"/>
              <pc:sldLayoutMk cId="1026866790" sldId="2147483760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AC755665-00E0-1C4B-B640-7D36EA65FD7B}" dt="2020-06-09T12:56:50.890" v="24"/>
            <ac:spMkLst>
              <pc:docMk/>
              <pc:sldMasterMk cId="0" sldId="2147483657"/>
              <pc:sldLayoutMk cId="1026866790" sldId="2147483760"/>
              <ac:spMk id="4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AC755665-00E0-1C4B-B640-7D36EA65FD7B}" dt="2020-06-09T12:56:50.890" v="24"/>
          <pc:sldLayoutMkLst>
            <pc:docMk/>
            <pc:sldMasterMk cId="0" sldId="2147483657"/>
            <pc:sldLayoutMk cId="778526741" sldId="2147483761"/>
          </pc:sldLayoutMkLst>
          <pc:spChg chg="mod">
            <ac:chgData name="Van Eyken Koen" userId="435f31d3-9fa3-41eb-a6e7-7dcb3a5dcb26" providerId="ADAL" clId="{AC755665-00E0-1C4B-B640-7D36EA65FD7B}" dt="2020-06-09T12:56:50.890" v="24"/>
            <ac:spMkLst>
              <pc:docMk/>
              <pc:sldMasterMk cId="0" sldId="2147483657"/>
              <pc:sldLayoutMk cId="778526741" sldId="2147483761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AC755665-00E0-1C4B-B640-7D36EA65FD7B}" dt="2020-06-09T12:56:50.890" v="24"/>
            <ac:spMkLst>
              <pc:docMk/>
              <pc:sldMasterMk cId="0" sldId="2147483657"/>
              <pc:sldLayoutMk cId="778526741" sldId="2147483761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AC755665-00E0-1C4B-B640-7D36EA65FD7B}" dt="2020-06-09T12:56:50.890" v="24"/>
            <ac:spMkLst>
              <pc:docMk/>
              <pc:sldMasterMk cId="0" sldId="2147483657"/>
              <pc:sldLayoutMk cId="778526741" sldId="2147483761"/>
              <ac:spMk id="4" creationId="{00000000-0000-0000-0000-000000000000}"/>
            </ac:spMkLst>
          </pc:spChg>
          <pc:spChg chg="mod">
            <ac:chgData name="Van Eyken Koen" userId="435f31d3-9fa3-41eb-a6e7-7dcb3a5dcb26" providerId="ADAL" clId="{AC755665-00E0-1C4B-B640-7D36EA65FD7B}" dt="2020-06-09T12:56:50.890" v="24"/>
            <ac:spMkLst>
              <pc:docMk/>
              <pc:sldMasterMk cId="0" sldId="2147483657"/>
              <pc:sldLayoutMk cId="778526741" sldId="2147483761"/>
              <ac:spMk id="5" creationId="{00000000-0000-0000-0000-000000000000}"/>
            </ac:spMkLst>
          </pc:spChg>
          <pc:spChg chg="mod">
            <ac:chgData name="Van Eyken Koen" userId="435f31d3-9fa3-41eb-a6e7-7dcb3a5dcb26" providerId="ADAL" clId="{AC755665-00E0-1C4B-B640-7D36EA65FD7B}" dt="2020-06-09T12:56:50.890" v="24"/>
            <ac:spMkLst>
              <pc:docMk/>
              <pc:sldMasterMk cId="0" sldId="2147483657"/>
              <pc:sldLayoutMk cId="778526741" sldId="2147483761"/>
              <ac:spMk id="6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AC755665-00E0-1C4B-B640-7D36EA65FD7B}" dt="2020-06-09T12:56:50.890" v="24"/>
          <pc:sldLayoutMkLst>
            <pc:docMk/>
            <pc:sldMasterMk cId="0" sldId="2147483657"/>
            <pc:sldLayoutMk cId="1076284016" sldId="2147483764"/>
          </pc:sldLayoutMkLst>
          <pc:spChg chg="mod">
            <ac:chgData name="Van Eyken Koen" userId="435f31d3-9fa3-41eb-a6e7-7dcb3a5dcb26" providerId="ADAL" clId="{AC755665-00E0-1C4B-B640-7D36EA65FD7B}" dt="2020-06-09T12:56:50.890" v="24"/>
            <ac:spMkLst>
              <pc:docMk/>
              <pc:sldMasterMk cId="0" sldId="2147483657"/>
              <pc:sldLayoutMk cId="1076284016" sldId="2147483764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AC755665-00E0-1C4B-B640-7D36EA65FD7B}" dt="2020-06-09T12:56:50.890" v="24"/>
            <ac:spMkLst>
              <pc:docMk/>
              <pc:sldMasterMk cId="0" sldId="2147483657"/>
              <pc:sldLayoutMk cId="1076284016" sldId="2147483764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AC755665-00E0-1C4B-B640-7D36EA65FD7B}" dt="2020-06-09T12:56:50.890" v="24"/>
            <ac:spMkLst>
              <pc:docMk/>
              <pc:sldMasterMk cId="0" sldId="2147483657"/>
              <pc:sldLayoutMk cId="1076284016" sldId="2147483764"/>
              <ac:spMk id="4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AC755665-00E0-1C4B-B640-7D36EA65FD7B}" dt="2020-06-09T12:56:50.890" v="24"/>
          <pc:sldLayoutMkLst>
            <pc:docMk/>
            <pc:sldMasterMk cId="0" sldId="2147483657"/>
            <pc:sldLayoutMk cId="4270377227" sldId="2147483765"/>
          </pc:sldLayoutMkLst>
          <pc:spChg chg="mod">
            <ac:chgData name="Van Eyken Koen" userId="435f31d3-9fa3-41eb-a6e7-7dcb3a5dcb26" providerId="ADAL" clId="{AC755665-00E0-1C4B-B640-7D36EA65FD7B}" dt="2020-06-09T12:56:50.890" v="24"/>
            <ac:spMkLst>
              <pc:docMk/>
              <pc:sldMasterMk cId="0" sldId="2147483657"/>
              <pc:sldLayoutMk cId="4270377227" sldId="2147483765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AC755665-00E0-1C4B-B640-7D36EA65FD7B}" dt="2020-06-09T12:56:50.890" v="24"/>
            <ac:spMkLst>
              <pc:docMk/>
              <pc:sldMasterMk cId="0" sldId="2147483657"/>
              <pc:sldLayoutMk cId="4270377227" sldId="2147483765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AC755665-00E0-1C4B-B640-7D36EA65FD7B}" dt="2020-06-09T12:56:50.890" v="24"/>
            <ac:spMkLst>
              <pc:docMk/>
              <pc:sldMasterMk cId="0" sldId="2147483657"/>
              <pc:sldLayoutMk cId="4270377227" sldId="2147483765"/>
              <ac:spMk id="4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AC755665-00E0-1C4B-B640-7D36EA65FD7B}" dt="2020-06-09T12:56:50.890" v="24"/>
          <pc:sldLayoutMkLst>
            <pc:docMk/>
            <pc:sldMasterMk cId="0" sldId="2147483657"/>
            <pc:sldLayoutMk cId="4164878766" sldId="2147483767"/>
          </pc:sldLayoutMkLst>
          <pc:spChg chg="mod">
            <ac:chgData name="Van Eyken Koen" userId="435f31d3-9fa3-41eb-a6e7-7dcb3a5dcb26" providerId="ADAL" clId="{AC755665-00E0-1C4B-B640-7D36EA65FD7B}" dt="2020-06-09T12:56:50.890" v="24"/>
            <ac:spMkLst>
              <pc:docMk/>
              <pc:sldMasterMk cId="0" sldId="2147483657"/>
              <pc:sldLayoutMk cId="4164878766" sldId="2147483767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AC755665-00E0-1C4B-B640-7D36EA65FD7B}" dt="2020-06-09T12:56:50.890" v="24"/>
            <ac:spMkLst>
              <pc:docMk/>
              <pc:sldMasterMk cId="0" sldId="2147483657"/>
              <pc:sldLayoutMk cId="4164878766" sldId="2147483767"/>
              <ac:spMk id="3" creationId="{00000000-0000-0000-0000-000000000000}"/>
            </ac:spMkLst>
          </pc:spChg>
        </pc:sldLayoutChg>
      </pc:sldMasterChg>
      <pc:sldMasterChg chg="modSp modSldLayout">
        <pc:chgData name="Van Eyken Koen" userId="435f31d3-9fa3-41eb-a6e7-7dcb3a5dcb26" providerId="ADAL" clId="{AC755665-00E0-1C4B-B640-7D36EA65FD7B}" dt="2020-06-09T12:56:50.890" v="24"/>
        <pc:sldMasterMkLst>
          <pc:docMk/>
          <pc:sldMasterMk cId="4126655696" sldId="2147483778"/>
        </pc:sldMasterMkLst>
        <pc:spChg chg="mod">
          <ac:chgData name="Van Eyken Koen" userId="435f31d3-9fa3-41eb-a6e7-7dcb3a5dcb26" providerId="ADAL" clId="{AC755665-00E0-1C4B-B640-7D36EA65FD7B}" dt="2020-06-09T12:56:50.890" v="24"/>
          <ac:spMkLst>
            <pc:docMk/>
            <pc:sldMasterMk cId="4126655696" sldId="2147483778"/>
            <ac:spMk id="2" creationId="{00000000-0000-0000-0000-000000000000}"/>
          </ac:spMkLst>
        </pc:spChg>
        <pc:spChg chg="mod">
          <ac:chgData name="Van Eyken Koen" userId="435f31d3-9fa3-41eb-a6e7-7dcb3a5dcb26" providerId="ADAL" clId="{AC755665-00E0-1C4B-B640-7D36EA65FD7B}" dt="2020-06-09T12:56:50.890" v="24"/>
          <ac:spMkLst>
            <pc:docMk/>
            <pc:sldMasterMk cId="4126655696" sldId="2147483778"/>
            <ac:spMk id="3" creationId="{00000000-0000-0000-0000-000000000000}"/>
          </ac:spMkLst>
        </pc:spChg>
        <pc:spChg chg="mod">
          <ac:chgData name="Van Eyken Koen" userId="435f31d3-9fa3-41eb-a6e7-7dcb3a5dcb26" providerId="ADAL" clId="{AC755665-00E0-1C4B-B640-7D36EA65FD7B}" dt="2020-06-09T12:56:50.890" v="24"/>
          <ac:spMkLst>
            <pc:docMk/>
            <pc:sldMasterMk cId="4126655696" sldId="2147483778"/>
            <ac:spMk id="4" creationId="{00000000-0000-0000-0000-000000000000}"/>
          </ac:spMkLst>
        </pc:spChg>
        <pc:spChg chg="mod">
          <ac:chgData name="Van Eyken Koen" userId="435f31d3-9fa3-41eb-a6e7-7dcb3a5dcb26" providerId="ADAL" clId="{AC755665-00E0-1C4B-B640-7D36EA65FD7B}" dt="2020-06-09T12:56:50.890" v="24"/>
          <ac:spMkLst>
            <pc:docMk/>
            <pc:sldMasterMk cId="4126655696" sldId="2147483778"/>
            <ac:spMk id="5" creationId="{00000000-0000-0000-0000-000000000000}"/>
          </ac:spMkLst>
        </pc:spChg>
        <pc:spChg chg="mod">
          <ac:chgData name="Van Eyken Koen" userId="435f31d3-9fa3-41eb-a6e7-7dcb3a5dcb26" providerId="ADAL" clId="{AC755665-00E0-1C4B-B640-7D36EA65FD7B}" dt="2020-06-09T12:56:50.890" v="24"/>
          <ac:spMkLst>
            <pc:docMk/>
            <pc:sldMasterMk cId="4126655696" sldId="2147483778"/>
            <ac:spMk id="6" creationId="{00000000-0000-0000-0000-000000000000}"/>
          </ac:spMkLst>
        </pc:spChg>
        <pc:picChg chg="mod">
          <ac:chgData name="Van Eyken Koen" userId="435f31d3-9fa3-41eb-a6e7-7dcb3a5dcb26" providerId="ADAL" clId="{AC755665-00E0-1C4B-B640-7D36EA65FD7B}" dt="2020-06-09T12:56:50.890" v="24"/>
          <ac:picMkLst>
            <pc:docMk/>
            <pc:sldMasterMk cId="4126655696" sldId="2147483778"/>
            <ac:picMk id="9" creationId="{94A79F64-0EFC-174C-89B9-98BEB632C7F8}"/>
          </ac:picMkLst>
        </pc:picChg>
        <pc:sldLayoutChg chg="modSp">
          <pc:chgData name="Van Eyken Koen" userId="435f31d3-9fa3-41eb-a6e7-7dcb3a5dcb26" providerId="ADAL" clId="{AC755665-00E0-1C4B-B640-7D36EA65FD7B}" dt="2020-06-09T12:56:50.890" v="24"/>
          <pc:sldLayoutMkLst>
            <pc:docMk/>
            <pc:sldMasterMk cId="4126655696" sldId="2147483778"/>
            <pc:sldLayoutMk cId="2353492033" sldId="2147483779"/>
          </pc:sldLayoutMkLst>
          <pc:spChg chg="mod">
            <ac:chgData name="Van Eyken Koen" userId="435f31d3-9fa3-41eb-a6e7-7dcb3a5dcb26" providerId="ADAL" clId="{AC755665-00E0-1C4B-B640-7D36EA65FD7B}" dt="2020-06-09T12:56:50.890" v="24"/>
            <ac:spMkLst>
              <pc:docMk/>
              <pc:sldMasterMk cId="4126655696" sldId="2147483778"/>
              <pc:sldLayoutMk cId="2353492033" sldId="2147483779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AC755665-00E0-1C4B-B640-7D36EA65FD7B}" dt="2020-06-09T12:56:50.890" v="24"/>
            <ac:spMkLst>
              <pc:docMk/>
              <pc:sldMasterMk cId="4126655696" sldId="2147483778"/>
              <pc:sldLayoutMk cId="2353492033" sldId="2147483779"/>
              <ac:spMk id="3" creationId="{00000000-0000-0000-0000-000000000000}"/>
            </ac:spMkLst>
          </pc:spChg>
          <pc:picChg chg="mod">
            <ac:chgData name="Van Eyken Koen" userId="435f31d3-9fa3-41eb-a6e7-7dcb3a5dcb26" providerId="ADAL" clId="{AC755665-00E0-1C4B-B640-7D36EA65FD7B}" dt="2020-06-09T12:56:50.890" v="24"/>
            <ac:picMkLst>
              <pc:docMk/>
              <pc:sldMasterMk cId="4126655696" sldId="2147483778"/>
              <pc:sldLayoutMk cId="2353492033" sldId="2147483779"/>
              <ac:picMk id="11" creationId="{84E20D0F-AC40-FD43-8BCE-462FDF3ABD22}"/>
            </ac:picMkLst>
          </pc:picChg>
          <pc:picChg chg="mod">
            <ac:chgData name="Van Eyken Koen" userId="435f31d3-9fa3-41eb-a6e7-7dcb3a5dcb26" providerId="ADAL" clId="{AC755665-00E0-1C4B-B640-7D36EA65FD7B}" dt="2020-06-09T12:56:50.890" v="24"/>
            <ac:picMkLst>
              <pc:docMk/>
              <pc:sldMasterMk cId="4126655696" sldId="2147483778"/>
              <pc:sldLayoutMk cId="2353492033" sldId="2147483779"/>
              <ac:picMk id="13" creationId="{D8123E29-3FEF-F448-9714-34CF79BE82CF}"/>
            </ac:picMkLst>
          </pc:picChg>
          <pc:picChg chg="mod">
            <ac:chgData name="Van Eyken Koen" userId="435f31d3-9fa3-41eb-a6e7-7dcb3a5dcb26" providerId="ADAL" clId="{AC755665-00E0-1C4B-B640-7D36EA65FD7B}" dt="2020-06-09T12:56:50.890" v="24"/>
            <ac:picMkLst>
              <pc:docMk/>
              <pc:sldMasterMk cId="4126655696" sldId="2147483778"/>
              <pc:sldLayoutMk cId="2353492033" sldId="2147483779"/>
              <ac:picMk id="15" creationId="{7DFBAEB1-7534-314E-A9EF-59F46B2F5876}"/>
            </ac:picMkLst>
          </pc:picChg>
        </pc:sldLayoutChg>
        <pc:sldLayoutChg chg="modSp">
          <pc:chgData name="Van Eyken Koen" userId="435f31d3-9fa3-41eb-a6e7-7dcb3a5dcb26" providerId="ADAL" clId="{AC755665-00E0-1C4B-B640-7D36EA65FD7B}" dt="2020-06-09T12:56:50.890" v="24"/>
          <pc:sldLayoutMkLst>
            <pc:docMk/>
            <pc:sldMasterMk cId="4126655696" sldId="2147483778"/>
            <pc:sldLayoutMk cId="2841371567" sldId="2147483781"/>
          </pc:sldLayoutMkLst>
          <pc:spChg chg="mod">
            <ac:chgData name="Van Eyken Koen" userId="435f31d3-9fa3-41eb-a6e7-7dcb3a5dcb26" providerId="ADAL" clId="{AC755665-00E0-1C4B-B640-7D36EA65FD7B}" dt="2020-06-09T12:56:50.890" v="24"/>
            <ac:spMkLst>
              <pc:docMk/>
              <pc:sldMasterMk cId="4126655696" sldId="2147483778"/>
              <pc:sldLayoutMk cId="2841371567" sldId="2147483781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AC755665-00E0-1C4B-B640-7D36EA65FD7B}" dt="2020-06-09T12:56:50.890" v="24"/>
            <ac:spMkLst>
              <pc:docMk/>
              <pc:sldMasterMk cId="4126655696" sldId="2147483778"/>
              <pc:sldLayoutMk cId="2841371567" sldId="2147483781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AC755665-00E0-1C4B-B640-7D36EA65FD7B}" dt="2020-06-09T12:56:50.890" v="24"/>
            <ac:spMkLst>
              <pc:docMk/>
              <pc:sldMasterMk cId="4126655696" sldId="2147483778"/>
              <pc:sldLayoutMk cId="2841371567" sldId="2147483781"/>
              <ac:spMk id="6" creationId="{00000000-0000-0000-0000-000000000000}"/>
            </ac:spMkLst>
          </pc:spChg>
          <pc:picChg chg="mod">
            <ac:chgData name="Van Eyken Koen" userId="435f31d3-9fa3-41eb-a6e7-7dcb3a5dcb26" providerId="ADAL" clId="{AC755665-00E0-1C4B-B640-7D36EA65FD7B}" dt="2020-06-09T12:56:50.890" v="24"/>
            <ac:picMkLst>
              <pc:docMk/>
              <pc:sldMasterMk cId="4126655696" sldId="2147483778"/>
              <pc:sldLayoutMk cId="2841371567" sldId="2147483781"/>
              <ac:picMk id="10" creationId="{BC2470E5-3757-7D42-9FC4-F6ECDE9AE588}"/>
            </ac:picMkLst>
          </pc:picChg>
          <pc:picChg chg="mod">
            <ac:chgData name="Van Eyken Koen" userId="435f31d3-9fa3-41eb-a6e7-7dcb3a5dcb26" providerId="ADAL" clId="{AC755665-00E0-1C4B-B640-7D36EA65FD7B}" dt="2020-06-09T12:56:50.890" v="24"/>
            <ac:picMkLst>
              <pc:docMk/>
              <pc:sldMasterMk cId="4126655696" sldId="2147483778"/>
              <pc:sldLayoutMk cId="2841371567" sldId="2147483781"/>
              <ac:picMk id="11" creationId="{01D7CB96-9E3F-084B-9130-4BB4FEB95FCF}"/>
            </ac:picMkLst>
          </pc:picChg>
          <pc:picChg chg="mod">
            <ac:chgData name="Van Eyken Koen" userId="435f31d3-9fa3-41eb-a6e7-7dcb3a5dcb26" providerId="ADAL" clId="{AC755665-00E0-1C4B-B640-7D36EA65FD7B}" dt="2020-06-09T12:56:50.890" v="24"/>
            <ac:picMkLst>
              <pc:docMk/>
              <pc:sldMasterMk cId="4126655696" sldId="2147483778"/>
              <pc:sldLayoutMk cId="2841371567" sldId="2147483781"/>
              <ac:picMk id="12" creationId="{0E25DA74-6D2C-8E40-96B9-E43883B2DFC7}"/>
            </ac:picMkLst>
          </pc:picChg>
        </pc:sldLayoutChg>
        <pc:sldLayoutChg chg="modSp">
          <pc:chgData name="Van Eyken Koen" userId="435f31d3-9fa3-41eb-a6e7-7dcb3a5dcb26" providerId="ADAL" clId="{AC755665-00E0-1C4B-B640-7D36EA65FD7B}" dt="2020-06-09T12:56:50.890" v="24"/>
          <pc:sldLayoutMkLst>
            <pc:docMk/>
            <pc:sldMasterMk cId="4126655696" sldId="2147483778"/>
            <pc:sldLayoutMk cId="2058679625" sldId="2147483782"/>
          </pc:sldLayoutMkLst>
          <pc:spChg chg="mod">
            <ac:chgData name="Van Eyken Koen" userId="435f31d3-9fa3-41eb-a6e7-7dcb3a5dcb26" providerId="ADAL" clId="{AC755665-00E0-1C4B-B640-7D36EA65FD7B}" dt="2020-06-09T12:56:50.890" v="24"/>
            <ac:spMkLst>
              <pc:docMk/>
              <pc:sldMasterMk cId="4126655696" sldId="2147483778"/>
              <pc:sldLayoutMk cId="2058679625" sldId="2147483782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AC755665-00E0-1C4B-B640-7D36EA65FD7B}" dt="2020-06-09T12:56:50.890" v="24"/>
            <ac:spMkLst>
              <pc:docMk/>
              <pc:sldMasterMk cId="4126655696" sldId="2147483778"/>
              <pc:sldLayoutMk cId="2058679625" sldId="2147483782"/>
              <ac:spMk id="4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AC755665-00E0-1C4B-B640-7D36EA65FD7B}" dt="2020-06-09T12:56:50.890" v="24"/>
          <pc:sldLayoutMkLst>
            <pc:docMk/>
            <pc:sldMasterMk cId="4126655696" sldId="2147483778"/>
            <pc:sldLayoutMk cId="782814175" sldId="2147483783"/>
          </pc:sldLayoutMkLst>
          <pc:spChg chg="mod">
            <ac:chgData name="Van Eyken Koen" userId="435f31d3-9fa3-41eb-a6e7-7dcb3a5dcb26" providerId="ADAL" clId="{AC755665-00E0-1C4B-B640-7D36EA65FD7B}" dt="2020-06-09T12:56:50.890" v="24"/>
            <ac:spMkLst>
              <pc:docMk/>
              <pc:sldMasterMk cId="4126655696" sldId="2147483778"/>
              <pc:sldLayoutMk cId="782814175" sldId="2147483783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AC755665-00E0-1C4B-B640-7D36EA65FD7B}" dt="2020-06-09T12:56:50.890" v="24"/>
            <ac:spMkLst>
              <pc:docMk/>
              <pc:sldMasterMk cId="4126655696" sldId="2147483778"/>
              <pc:sldLayoutMk cId="782814175" sldId="2147483783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AC755665-00E0-1C4B-B640-7D36EA65FD7B}" dt="2020-06-09T12:56:50.890" v="24"/>
            <ac:spMkLst>
              <pc:docMk/>
              <pc:sldMasterMk cId="4126655696" sldId="2147483778"/>
              <pc:sldLayoutMk cId="782814175" sldId="2147483783"/>
              <ac:spMk id="4" creationId="{00000000-0000-0000-0000-000000000000}"/>
            </ac:spMkLst>
          </pc:spChg>
          <pc:spChg chg="mod">
            <ac:chgData name="Van Eyken Koen" userId="435f31d3-9fa3-41eb-a6e7-7dcb3a5dcb26" providerId="ADAL" clId="{AC755665-00E0-1C4B-B640-7D36EA65FD7B}" dt="2020-06-09T12:56:50.890" v="24"/>
            <ac:spMkLst>
              <pc:docMk/>
              <pc:sldMasterMk cId="4126655696" sldId="2147483778"/>
              <pc:sldLayoutMk cId="782814175" sldId="2147483783"/>
              <ac:spMk id="5" creationId="{00000000-0000-0000-0000-000000000000}"/>
            </ac:spMkLst>
          </pc:spChg>
          <pc:spChg chg="mod">
            <ac:chgData name="Van Eyken Koen" userId="435f31d3-9fa3-41eb-a6e7-7dcb3a5dcb26" providerId="ADAL" clId="{AC755665-00E0-1C4B-B640-7D36EA65FD7B}" dt="2020-06-09T12:56:50.890" v="24"/>
            <ac:spMkLst>
              <pc:docMk/>
              <pc:sldMasterMk cId="4126655696" sldId="2147483778"/>
              <pc:sldLayoutMk cId="782814175" sldId="2147483783"/>
              <ac:spMk id="6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AC755665-00E0-1C4B-B640-7D36EA65FD7B}" dt="2020-06-09T12:56:50.890" v="24"/>
          <pc:sldLayoutMkLst>
            <pc:docMk/>
            <pc:sldMasterMk cId="4126655696" sldId="2147483778"/>
            <pc:sldLayoutMk cId="1648956516" sldId="2147483786"/>
          </pc:sldLayoutMkLst>
          <pc:spChg chg="mod">
            <ac:chgData name="Van Eyken Koen" userId="435f31d3-9fa3-41eb-a6e7-7dcb3a5dcb26" providerId="ADAL" clId="{AC755665-00E0-1C4B-B640-7D36EA65FD7B}" dt="2020-06-09T12:56:50.890" v="24"/>
            <ac:spMkLst>
              <pc:docMk/>
              <pc:sldMasterMk cId="4126655696" sldId="2147483778"/>
              <pc:sldLayoutMk cId="1648956516" sldId="2147483786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AC755665-00E0-1C4B-B640-7D36EA65FD7B}" dt="2020-06-09T12:56:50.890" v="24"/>
            <ac:spMkLst>
              <pc:docMk/>
              <pc:sldMasterMk cId="4126655696" sldId="2147483778"/>
              <pc:sldLayoutMk cId="1648956516" sldId="2147483786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AC755665-00E0-1C4B-B640-7D36EA65FD7B}" dt="2020-06-09T12:56:50.890" v="24"/>
            <ac:spMkLst>
              <pc:docMk/>
              <pc:sldMasterMk cId="4126655696" sldId="2147483778"/>
              <pc:sldLayoutMk cId="1648956516" sldId="2147483786"/>
              <ac:spMk id="4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AC755665-00E0-1C4B-B640-7D36EA65FD7B}" dt="2020-06-09T12:56:50.890" v="24"/>
          <pc:sldLayoutMkLst>
            <pc:docMk/>
            <pc:sldMasterMk cId="4126655696" sldId="2147483778"/>
            <pc:sldLayoutMk cId="3577658933" sldId="2147483787"/>
          </pc:sldLayoutMkLst>
          <pc:spChg chg="mod">
            <ac:chgData name="Van Eyken Koen" userId="435f31d3-9fa3-41eb-a6e7-7dcb3a5dcb26" providerId="ADAL" clId="{AC755665-00E0-1C4B-B640-7D36EA65FD7B}" dt="2020-06-09T12:56:50.890" v="24"/>
            <ac:spMkLst>
              <pc:docMk/>
              <pc:sldMasterMk cId="4126655696" sldId="2147483778"/>
              <pc:sldLayoutMk cId="3577658933" sldId="2147483787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AC755665-00E0-1C4B-B640-7D36EA65FD7B}" dt="2020-06-09T12:56:50.890" v="24"/>
            <ac:spMkLst>
              <pc:docMk/>
              <pc:sldMasterMk cId="4126655696" sldId="2147483778"/>
              <pc:sldLayoutMk cId="3577658933" sldId="2147483787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AC755665-00E0-1C4B-B640-7D36EA65FD7B}" dt="2020-06-09T12:56:50.890" v="24"/>
            <ac:spMkLst>
              <pc:docMk/>
              <pc:sldMasterMk cId="4126655696" sldId="2147483778"/>
              <pc:sldLayoutMk cId="3577658933" sldId="2147483787"/>
              <ac:spMk id="4" creationId="{00000000-0000-0000-0000-000000000000}"/>
            </ac:spMkLst>
          </pc:spChg>
        </pc:sldLayoutChg>
      </pc:sldMasterChg>
    </pc:docChg>
  </pc:docChgLst>
</pc:chgInfo>
</file>

<file path=ppt/diagrams/_rels/data3.xml.rels><?xml version="1.0" encoding="UTF-8" standalone="yes"?>
<Relationships xmlns="http://schemas.openxmlformats.org/package/2006/relationships"><Relationship Id="rId1" Type="http://schemas.openxmlformats.org/officeDocument/2006/relationships/hyperlink" Target="https://app.smartsheet.com/b/home" TargetMode="External"/></Relationships>
</file>

<file path=ppt/diagrams/_rels/drawing3.xml.rels><?xml version="1.0" encoding="UTF-8" standalone="yes"?>
<Relationships xmlns="http://schemas.openxmlformats.org/package/2006/relationships"><Relationship Id="rId1" Type="http://schemas.openxmlformats.org/officeDocument/2006/relationships/hyperlink" Target="https://app.smartsheet.com/b/home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F3C4BB8-121E-6443-9FB1-3F3A21221B69}" type="doc">
      <dgm:prSet loTypeId="urn:microsoft.com/office/officeart/2005/8/layout/cycle6" loCatId="list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E0B9F391-386A-5741-B64C-9EF9F8EC5BF1}">
      <dgm:prSet custT="1"/>
      <dgm:spPr/>
      <dgm:t>
        <a:bodyPr/>
        <a:lstStyle/>
        <a:p>
          <a:r>
            <a:rPr lang="nl-BE" sz="2800" dirty="0"/>
            <a:t>WAT dient gewijzigd te worden</a:t>
          </a:r>
          <a:endParaRPr lang="en-BE" sz="2800" dirty="0"/>
        </a:p>
      </dgm:t>
    </dgm:pt>
    <dgm:pt modelId="{80C28052-FC4D-3744-8D47-1973483917AB}" type="parTrans" cxnId="{E9F345F3-6713-2547-BE73-08A1CA7369BE}">
      <dgm:prSet/>
      <dgm:spPr/>
      <dgm:t>
        <a:bodyPr/>
        <a:lstStyle/>
        <a:p>
          <a:endParaRPr lang="en-GB"/>
        </a:p>
      </dgm:t>
    </dgm:pt>
    <dgm:pt modelId="{D95F6BDE-F794-D149-A9A0-45C02D6AF759}" type="sibTrans" cxnId="{E9F345F3-6713-2547-BE73-08A1CA7369BE}">
      <dgm:prSet/>
      <dgm:spPr>
        <a:ln>
          <a:noFill/>
        </a:ln>
      </dgm:spPr>
      <dgm:t>
        <a:bodyPr/>
        <a:lstStyle/>
        <a:p>
          <a:endParaRPr lang="en-GB"/>
        </a:p>
      </dgm:t>
    </dgm:pt>
    <dgm:pt modelId="{5744B5EF-0083-F548-9783-B54FED7CD78F}">
      <dgm:prSet custT="1"/>
      <dgm:spPr/>
      <dgm:t>
        <a:bodyPr/>
        <a:lstStyle/>
        <a:p>
          <a:r>
            <a:rPr lang="nl-BE" sz="2800" dirty="0"/>
            <a:t>WAT zijn de vereisten</a:t>
          </a:r>
          <a:endParaRPr lang="en-BE" sz="2800" dirty="0"/>
        </a:p>
      </dgm:t>
    </dgm:pt>
    <dgm:pt modelId="{56A1A008-1FB0-A141-AC6A-98A6CE7266D6}" type="parTrans" cxnId="{0BE49A90-4C06-934C-8DA7-779801DCDFB1}">
      <dgm:prSet/>
      <dgm:spPr/>
      <dgm:t>
        <a:bodyPr/>
        <a:lstStyle/>
        <a:p>
          <a:endParaRPr lang="en-GB"/>
        </a:p>
      </dgm:t>
    </dgm:pt>
    <dgm:pt modelId="{94FDC782-0E09-F745-B987-167D1FEA43BA}" type="sibTrans" cxnId="{0BE49A90-4C06-934C-8DA7-779801DCDFB1}">
      <dgm:prSet/>
      <dgm:spPr>
        <a:ln>
          <a:noFill/>
        </a:ln>
      </dgm:spPr>
      <dgm:t>
        <a:bodyPr/>
        <a:lstStyle/>
        <a:p>
          <a:endParaRPr lang="en-GB"/>
        </a:p>
      </dgm:t>
    </dgm:pt>
    <dgm:pt modelId="{1A1ED358-8B84-0947-B81E-F5AFA1255833}">
      <dgm:prSet custT="1"/>
      <dgm:spPr/>
      <dgm:t>
        <a:bodyPr/>
        <a:lstStyle/>
        <a:p>
          <a:r>
            <a:rPr lang="nl-BE" sz="2800" dirty="0"/>
            <a:t>WAT zijn de procedures en hoe werken ze</a:t>
          </a:r>
          <a:endParaRPr lang="en-BE" sz="2800" dirty="0"/>
        </a:p>
      </dgm:t>
    </dgm:pt>
    <dgm:pt modelId="{152990A1-8838-8C4C-8D88-980FEEF53EFF}" type="parTrans" cxnId="{2A41252C-CEEC-F449-B789-23ADE2E82770}">
      <dgm:prSet/>
      <dgm:spPr/>
      <dgm:t>
        <a:bodyPr/>
        <a:lstStyle/>
        <a:p>
          <a:endParaRPr lang="en-GB"/>
        </a:p>
      </dgm:t>
    </dgm:pt>
    <dgm:pt modelId="{9C291832-D3EC-A14E-931F-BFCEA185F618}" type="sibTrans" cxnId="{2A41252C-CEEC-F449-B789-23ADE2E82770}">
      <dgm:prSet/>
      <dgm:spPr>
        <a:ln>
          <a:noFill/>
        </a:ln>
      </dgm:spPr>
      <dgm:t>
        <a:bodyPr/>
        <a:lstStyle/>
        <a:p>
          <a:endParaRPr lang="en-GB"/>
        </a:p>
      </dgm:t>
    </dgm:pt>
    <dgm:pt modelId="{2A5C8300-3FB7-0E4C-B309-9C7CB4B5B4FF}">
      <dgm:prSet custT="1"/>
      <dgm:spPr/>
      <dgm:t>
        <a:bodyPr/>
        <a:lstStyle/>
        <a:p>
          <a:r>
            <a:rPr lang="nl-BE" sz="2800" dirty="0"/>
            <a:t>WAT is de oplossing </a:t>
          </a:r>
          <a:endParaRPr lang="en-BE" sz="2800" dirty="0"/>
        </a:p>
      </dgm:t>
    </dgm:pt>
    <dgm:pt modelId="{8BFB0048-C3BC-B744-9819-5DEE82431E84}" type="parTrans" cxnId="{5E1A2782-BF93-3945-B080-2D7BF6FF45BA}">
      <dgm:prSet/>
      <dgm:spPr/>
      <dgm:t>
        <a:bodyPr/>
        <a:lstStyle/>
        <a:p>
          <a:endParaRPr lang="en-GB"/>
        </a:p>
      </dgm:t>
    </dgm:pt>
    <dgm:pt modelId="{35F92252-2D64-3A48-B8AF-53A770C4A773}" type="sibTrans" cxnId="{5E1A2782-BF93-3945-B080-2D7BF6FF45BA}">
      <dgm:prSet/>
      <dgm:spPr>
        <a:ln>
          <a:noFill/>
        </a:ln>
      </dgm:spPr>
      <dgm:t>
        <a:bodyPr/>
        <a:lstStyle/>
        <a:p>
          <a:endParaRPr lang="en-GB"/>
        </a:p>
      </dgm:t>
    </dgm:pt>
    <dgm:pt modelId="{DA9C0070-0092-B74D-9EA6-BD3E3D3BD74E}">
      <dgm:prSet custT="1"/>
      <dgm:spPr/>
      <dgm:t>
        <a:bodyPr/>
        <a:lstStyle/>
        <a:p>
          <a:r>
            <a:rPr lang="nl-BE" sz="2800" dirty="0"/>
            <a:t>WAT zijn de gegevens die benodigd zijn</a:t>
          </a:r>
          <a:endParaRPr lang="en-BE" sz="2800" dirty="0"/>
        </a:p>
      </dgm:t>
    </dgm:pt>
    <dgm:pt modelId="{1B123FF5-98DB-A549-882B-F8DADE6EAB5A}" type="parTrans" cxnId="{BDF2A215-1485-9647-AC26-997246E444DC}">
      <dgm:prSet/>
      <dgm:spPr/>
      <dgm:t>
        <a:bodyPr/>
        <a:lstStyle/>
        <a:p>
          <a:endParaRPr lang="en-GB"/>
        </a:p>
      </dgm:t>
    </dgm:pt>
    <dgm:pt modelId="{A06B21DC-6DDB-A844-A4B5-2B7FC1F69501}" type="sibTrans" cxnId="{BDF2A215-1485-9647-AC26-997246E444DC}">
      <dgm:prSet/>
      <dgm:spPr>
        <a:ln>
          <a:noFill/>
        </a:ln>
      </dgm:spPr>
      <dgm:t>
        <a:bodyPr/>
        <a:lstStyle/>
        <a:p>
          <a:endParaRPr lang="en-GB"/>
        </a:p>
      </dgm:t>
    </dgm:pt>
    <dgm:pt modelId="{A21B7408-A5C0-B349-8BB5-DC4DEFE0F25E}" type="pres">
      <dgm:prSet presAssocID="{AF3C4BB8-121E-6443-9FB1-3F3A21221B69}" presName="cycle" presStyleCnt="0">
        <dgm:presLayoutVars>
          <dgm:dir/>
          <dgm:resizeHandles val="exact"/>
        </dgm:presLayoutVars>
      </dgm:prSet>
      <dgm:spPr/>
    </dgm:pt>
    <dgm:pt modelId="{4FF3B6D1-EE94-1E4D-9F71-AA939D5D23AB}" type="pres">
      <dgm:prSet presAssocID="{E0B9F391-386A-5741-B64C-9EF9F8EC5BF1}" presName="node" presStyleLbl="node1" presStyleIdx="0" presStyleCnt="5" custScaleX="197488">
        <dgm:presLayoutVars>
          <dgm:bulletEnabled val="1"/>
        </dgm:presLayoutVars>
      </dgm:prSet>
      <dgm:spPr/>
    </dgm:pt>
    <dgm:pt modelId="{1FEE0076-6866-2948-8845-6BC182D93C06}" type="pres">
      <dgm:prSet presAssocID="{E0B9F391-386A-5741-B64C-9EF9F8EC5BF1}" presName="spNode" presStyleCnt="0"/>
      <dgm:spPr/>
    </dgm:pt>
    <dgm:pt modelId="{DB94C418-8449-C74D-9B2B-585B40FDD874}" type="pres">
      <dgm:prSet presAssocID="{D95F6BDE-F794-D149-A9A0-45C02D6AF759}" presName="sibTrans" presStyleLbl="sibTrans1D1" presStyleIdx="0" presStyleCnt="5"/>
      <dgm:spPr/>
    </dgm:pt>
    <dgm:pt modelId="{FE3C9A11-31F2-F24B-8237-FC1380715D17}" type="pres">
      <dgm:prSet presAssocID="{5744B5EF-0083-F548-9783-B54FED7CD78F}" presName="node" presStyleLbl="node1" presStyleIdx="1" presStyleCnt="5" custScaleX="292282" custScaleY="133929" custRadScaleRad="129308" custRadScaleInc="53789">
        <dgm:presLayoutVars>
          <dgm:bulletEnabled val="1"/>
        </dgm:presLayoutVars>
      </dgm:prSet>
      <dgm:spPr/>
    </dgm:pt>
    <dgm:pt modelId="{149CCFB3-E6DF-2647-9E21-A5400B63950D}" type="pres">
      <dgm:prSet presAssocID="{5744B5EF-0083-F548-9783-B54FED7CD78F}" presName="spNode" presStyleCnt="0"/>
      <dgm:spPr/>
    </dgm:pt>
    <dgm:pt modelId="{36752162-E113-0B45-A74F-A14729A7A872}" type="pres">
      <dgm:prSet presAssocID="{94FDC782-0E09-F745-B987-167D1FEA43BA}" presName="sibTrans" presStyleLbl="sibTrans1D1" presStyleIdx="1" presStyleCnt="5"/>
      <dgm:spPr/>
    </dgm:pt>
    <dgm:pt modelId="{1C0C5717-27B1-014C-A6F1-F197DF1275CC}" type="pres">
      <dgm:prSet presAssocID="{1A1ED358-8B84-0947-B81E-F5AFA1255833}" presName="node" presStyleLbl="node1" presStyleIdx="2" presStyleCnt="5" custScaleX="358623" custRadScaleRad="125783" custRadScaleInc="-49847">
        <dgm:presLayoutVars>
          <dgm:bulletEnabled val="1"/>
        </dgm:presLayoutVars>
      </dgm:prSet>
      <dgm:spPr/>
    </dgm:pt>
    <dgm:pt modelId="{A1103CCA-2BB9-3A46-8BD8-E9E3719AE203}" type="pres">
      <dgm:prSet presAssocID="{1A1ED358-8B84-0947-B81E-F5AFA1255833}" presName="spNode" presStyleCnt="0"/>
      <dgm:spPr/>
    </dgm:pt>
    <dgm:pt modelId="{D3536A2A-36E7-2449-A3F2-E7B844203188}" type="pres">
      <dgm:prSet presAssocID="{9C291832-D3EC-A14E-931F-BFCEA185F618}" presName="sibTrans" presStyleLbl="sibTrans1D1" presStyleIdx="2" presStyleCnt="5"/>
      <dgm:spPr/>
    </dgm:pt>
    <dgm:pt modelId="{576F7889-AE4F-7042-A77E-5508BAFCF70A}" type="pres">
      <dgm:prSet presAssocID="{2A5C8300-3FB7-0E4C-B309-9C7CB4B5B4FF}" presName="node" presStyleLbl="node1" presStyleIdx="3" presStyleCnt="5" custScaleX="253326" custRadScaleRad="168159" custRadScaleInc="127973">
        <dgm:presLayoutVars>
          <dgm:bulletEnabled val="1"/>
        </dgm:presLayoutVars>
      </dgm:prSet>
      <dgm:spPr/>
    </dgm:pt>
    <dgm:pt modelId="{D45B81F2-41BE-6F40-8A41-BF980EC1A8CB}" type="pres">
      <dgm:prSet presAssocID="{2A5C8300-3FB7-0E4C-B309-9C7CB4B5B4FF}" presName="spNode" presStyleCnt="0"/>
      <dgm:spPr/>
    </dgm:pt>
    <dgm:pt modelId="{F31CBD2B-C63C-D643-8C05-42E090915C5C}" type="pres">
      <dgm:prSet presAssocID="{35F92252-2D64-3A48-B8AF-53A770C4A773}" presName="sibTrans" presStyleLbl="sibTrans1D1" presStyleIdx="3" presStyleCnt="5"/>
      <dgm:spPr/>
    </dgm:pt>
    <dgm:pt modelId="{060156DE-5D32-B049-96A6-7865DD24415F}" type="pres">
      <dgm:prSet presAssocID="{DA9C0070-0092-B74D-9EA6-BD3E3D3BD74E}" presName="node" presStyleLbl="node1" presStyleIdx="4" presStyleCnt="5" custScaleX="312289" custScaleY="173581" custRadScaleRad="139342" custRadScaleInc="-40741">
        <dgm:presLayoutVars>
          <dgm:bulletEnabled val="1"/>
        </dgm:presLayoutVars>
      </dgm:prSet>
      <dgm:spPr/>
    </dgm:pt>
    <dgm:pt modelId="{116D3051-7CA2-E64D-AC5E-855A365B5DE7}" type="pres">
      <dgm:prSet presAssocID="{DA9C0070-0092-B74D-9EA6-BD3E3D3BD74E}" presName="spNode" presStyleCnt="0"/>
      <dgm:spPr/>
    </dgm:pt>
    <dgm:pt modelId="{1BED82A1-BEC6-FC4E-8104-02C3E62EE6D8}" type="pres">
      <dgm:prSet presAssocID="{A06B21DC-6DDB-A844-A4B5-2B7FC1F69501}" presName="sibTrans" presStyleLbl="sibTrans1D1" presStyleIdx="4" presStyleCnt="5"/>
      <dgm:spPr/>
    </dgm:pt>
  </dgm:ptLst>
  <dgm:cxnLst>
    <dgm:cxn modelId="{C0556908-DE18-044B-925C-A9945B22EFB4}" type="presOf" srcId="{94FDC782-0E09-F745-B987-167D1FEA43BA}" destId="{36752162-E113-0B45-A74F-A14729A7A872}" srcOrd="0" destOrd="0" presId="urn:microsoft.com/office/officeart/2005/8/layout/cycle6"/>
    <dgm:cxn modelId="{BDF2A215-1485-9647-AC26-997246E444DC}" srcId="{AF3C4BB8-121E-6443-9FB1-3F3A21221B69}" destId="{DA9C0070-0092-B74D-9EA6-BD3E3D3BD74E}" srcOrd="4" destOrd="0" parTransId="{1B123FF5-98DB-A549-882B-F8DADE6EAB5A}" sibTransId="{A06B21DC-6DDB-A844-A4B5-2B7FC1F69501}"/>
    <dgm:cxn modelId="{D30F4E27-60E0-C246-98C5-CFCCF6CD8736}" type="presOf" srcId="{D95F6BDE-F794-D149-A9A0-45C02D6AF759}" destId="{DB94C418-8449-C74D-9B2B-585B40FDD874}" srcOrd="0" destOrd="0" presId="urn:microsoft.com/office/officeart/2005/8/layout/cycle6"/>
    <dgm:cxn modelId="{2A41252C-CEEC-F449-B789-23ADE2E82770}" srcId="{AF3C4BB8-121E-6443-9FB1-3F3A21221B69}" destId="{1A1ED358-8B84-0947-B81E-F5AFA1255833}" srcOrd="2" destOrd="0" parTransId="{152990A1-8838-8C4C-8D88-980FEEF53EFF}" sibTransId="{9C291832-D3EC-A14E-931F-BFCEA185F618}"/>
    <dgm:cxn modelId="{C7FFED69-ED17-184B-A067-D8EB906BA4D9}" type="presOf" srcId="{35F92252-2D64-3A48-B8AF-53A770C4A773}" destId="{F31CBD2B-C63C-D643-8C05-42E090915C5C}" srcOrd="0" destOrd="0" presId="urn:microsoft.com/office/officeart/2005/8/layout/cycle6"/>
    <dgm:cxn modelId="{487EB66F-951D-9841-B423-17DB16DC2F85}" type="presOf" srcId="{2A5C8300-3FB7-0E4C-B309-9C7CB4B5B4FF}" destId="{576F7889-AE4F-7042-A77E-5508BAFCF70A}" srcOrd="0" destOrd="0" presId="urn:microsoft.com/office/officeart/2005/8/layout/cycle6"/>
    <dgm:cxn modelId="{67B57A7B-BF8C-6D42-BA07-5406AB938E12}" type="presOf" srcId="{E0B9F391-386A-5741-B64C-9EF9F8EC5BF1}" destId="{4FF3B6D1-EE94-1E4D-9F71-AA939D5D23AB}" srcOrd="0" destOrd="0" presId="urn:microsoft.com/office/officeart/2005/8/layout/cycle6"/>
    <dgm:cxn modelId="{3722137E-703A-AD4C-ACC1-FC2C5D20B86C}" type="presOf" srcId="{1A1ED358-8B84-0947-B81E-F5AFA1255833}" destId="{1C0C5717-27B1-014C-A6F1-F197DF1275CC}" srcOrd="0" destOrd="0" presId="urn:microsoft.com/office/officeart/2005/8/layout/cycle6"/>
    <dgm:cxn modelId="{5E1A2782-BF93-3945-B080-2D7BF6FF45BA}" srcId="{AF3C4BB8-121E-6443-9FB1-3F3A21221B69}" destId="{2A5C8300-3FB7-0E4C-B309-9C7CB4B5B4FF}" srcOrd="3" destOrd="0" parTransId="{8BFB0048-C3BC-B744-9819-5DEE82431E84}" sibTransId="{35F92252-2D64-3A48-B8AF-53A770C4A773}"/>
    <dgm:cxn modelId="{0FF3AE84-1052-1244-B570-ED4D74926D20}" type="presOf" srcId="{9C291832-D3EC-A14E-931F-BFCEA185F618}" destId="{D3536A2A-36E7-2449-A3F2-E7B844203188}" srcOrd="0" destOrd="0" presId="urn:microsoft.com/office/officeart/2005/8/layout/cycle6"/>
    <dgm:cxn modelId="{098D2586-B7C3-2E40-B44A-3589CB1BC127}" type="presOf" srcId="{DA9C0070-0092-B74D-9EA6-BD3E3D3BD74E}" destId="{060156DE-5D32-B049-96A6-7865DD24415F}" srcOrd="0" destOrd="0" presId="urn:microsoft.com/office/officeart/2005/8/layout/cycle6"/>
    <dgm:cxn modelId="{0BE49A90-4C06-934C-8DA7-779801DCDFB1}" srcId="{AF3C4BB8-121E-6443-9FB1-3F3A21221B69}" destId="{5744B5EF-0083-F548-9783-B54FED7CD78F}" srcOrd="1" destOrd="0" parTransId="{56A1A008-1FB0-A141-AC6A-98A6CE7266D6}" sibTransId="{94FDC782-0E09-F745-B987-167D1FEA43BA}"/>
    <dgm:cxn modelId="{3ACB3AB1-16DE-1A4D-8206-ECC0677FC6F9}" type="presOf" srcId="{AF3C4BB8-121E-6443-9FB1-3F3A21221B69}" destId="{A21B7408-A5C0-B349-8BB5-DC4DEFE0F25E}" srcOrd="0" destOrd="0" presId="urn:microsoft.com/office/officeart/2005/8/layout/cycle6"/>
    <dgm:cxn modelId="{834A06BE-500A-F949-A1A2-4963849DF715}" type="presOf" srcId="{A06B21DC-6DDB-A844-A4B5-2B7FC1F69501}" destId="{1BED82A1-BEC6-FC4E-8104-02C3E62EE6D8}" srcOrd="0" destOrd="0" presId="urn:microsoft.com/office/officeart/2005/8/layout/cycle6"/>
    <dgm:cxn modelId="{E9F345F3-6713-2547-BE73-08A1CA7369BE}" srcId="{AF3C4BB8-121E-6443-9FB1-3F3A21221B69}" destId="{E0B9F391-386A-5741-B64C-9EF9F8EC5BF1}" srcOrd="0" destOrd="0" parTransId="{80C28052-FC4D-3744-8D47-1973483917AB}" sibTransId="{D95F6BDE-F794-D149-A9A0-45C02D6AF759}"/>
    <dgm:cxn modelId="{525B25F9-574C-D447-AA8D-4C2E96D05D20}" type="presOf" srcId="{5744B5EF-0083-F548-9783-B54FED7CD78F}" destId="{FE3C9A11-31F2-F24B-8237-FC1380715D17}" srcOrd="0" destOrd="0" presId="urn:microsoft.com/office/officeart/2005/8/layout/cycle6"/>
    <dgm:cxn modelId="{E63E6B58-B010-0C44-BA42-356F786B2203}" type="presParOf" srcId="{A21B7408-A5C0-B349-8BB5-DC4DEFE0F25E}" destId="{4FF3B6D1-EE94-1E4D-9F71-AA939D5D23AB}" srcOrd="0" destOrd="0" presId="urn:microsoft.com/office/officeart/2005/8/layout/cycle6"/>
    <dgm:cxn modelId="{9BD353E7-517E-F14B-872E-C9C82E72492E}" type="presParOf" srcId="{A21B7408-A5C0-B349-8BB5-DC4DEFE0F25E}" destId="{1FEE0076-6866-2948-8845-6BC182D93C06}" srcOrd="1" destOrd="0" presId="urn:microsoft.com/office/officeart/2005/8/layout/cycle6"/>
    <dgm:cxn modelId="{708DA3A0-E80F-5B45-97B0-3F8420BEB680}" type="presParOf" srcId="{A21B7408-A5C0-B349-8BB5-DC4DEFE0F25E}" destId="{DB94C418-8449-C74D-9B2B-585B40FDD874}" srcOrd="2" destOrd="0" presId="urn:microsoft.com/office/officeart/2005/8/layout/cycle6"/>
    <dgm:cxn modelId="{72E1277E-1496-DE48-930C-223768E4ADC6}" type="presParOf" srcId="{A21B7408-A5C0-B349-8BB5-DC4DEFE0F25E}" destId="{FE3C9A11-31F2-F24B-8237-FC1380715D17}" srcOrd="3" destOrd="0" presId="urn:microsoft.com/office/officeart/2005/8/layout/cycle6"/>
    <dgm:cxn modelId="{1B2C8B27-C038-414C-A6C2-F3CE38746C84}" type="presParOf" srcId="{A21B7408-A5C0-B349-8BB5-DC4DEFE0F25E}" destId="{149CCFB3-E6DF-2647-9E21-A5400B63950D}" srcOrd="4" destOrd="0" presId="urn:microsoft.com/office/officeart/2005/8/layout/cycle6"/>
    <dgm:cxn modelId="{3A9E1E6A-6C98-2245-B950-D456B962FA10}" type="presParOf" srcId="{A21B7408-A5C0-B349-8BB5-DC4DEFE0F25E}" destId="{36752162-E113-0B45-A74F-A14729A7A872}" srcOrd="5" destOrd="0" presId="urn:microsoft.com/office/officeart/2005/8/layout/cycle6"/>
    <dgm:cxn modelId="{2997AB2A-F94D-6F43-9EA7-6EB094D745A6}" type="presParOf" srcId="{A21B7408-A5C0-B349-8BB5-DC4DEFE0F25E}" destId="{1C0C5717-27B1-014C-A6F1-F197DF1275CC}" srcOrd="6" destOrd="0" presId="urn:microsoft.com/office/officeart/2005/8/layout/cycle6"/>
    <dgm:cxn modelId="{6D013290-D63A-044E-9873-3CD1861A4351}" type="presParOf" srcId="{A21B7408-A5C0-B349-8BB5-DC4DEFE0F25E}" destId="{A1103CCA-2BB9-3A46-8BD8-E9E3719AE203}" srcOrd="7" destOrd="0" presId="urn:microsoft.com/office/officeart/2005/8/layout/cycle6"/>
    <dgm:cxn modelId="{6B02898A-D4CC-114F-BC25-C46B96EE6516}" type="presParOf" srcId="{A21B7408-A5C0-B349-8BB5-DC4DEFE0F25E}" destId="{D3536A2A-36E7-2449-A3F2-E7B844203188}" srcOrd="8" destOrd="0" presId="urn:microsoft.com/office/officeart/2005/8/layout/cycle6"/>
    <dgm:cxn modelId="{80CB7F23-67CB-3043-9EBE-5B1DF11F7BD5}" type="presParOf" srcId="{A21B7408-A5C0-B349-8BB5-DC4DEFE0F25E}" destId="{576F7889-AE4F-7042-A77E-5508BAFCF70A}" srcOrd="9" destOrd="0" presId="urn:microsoft.com/office/officeart/2005/8/layout/cycle6"/>
    <dgm:cxn modelId="{507389B3-38AE-974E-AF09-8E7EB39BDC5A}" type="presParOf" srcId="{A21B7408-A5C0-B349-8BB5-DC4DEFE0F25E}" destId="{D45B81F2-41BE-6F40-8A41-BF980EC1A8CB}" srcOrd="10" destOrd="0" presId="urn:microsoft.com/office/officeart/2005/8/layout/cycle6"/>
    <dgm:cxn modelId="{AFDC0358-3CF4-D345-870C-D1E4C0F15884}" type="presParOf" srcId="{A21B7408-A5C0-B349-8BB5-DC4DEFE0F25E}" destId="{F31CBD2B-C63C-D643-8C05-42E090915C5C}" srcOrd="11" destOrd="0" presId="urn:microsoft.com/office/officeart/2005/8/layout/cycle6"/>
    <dgm:cxn modelId="{520A9984-D4A1-9F44-AE67-6875729E43A1}" type="presParOf" srcId="{A21B7408-A5C0-B349-8BB5-DC4DEFE0F25E}" destId="{060156DE-5D32-B049-96A6-7865DD24415F}" srcOrd="12" destOrd="0" presId="urn:microsoft.com/office/officeart/2005/8/layout/cycle6"/>
    <dgm:cxn modelId="{2D27AE89-4A6A-EC45-9D71-06BBD6794FE9}" type="presParOf" srcId="{A21B7408-A5C0-B349-8BB5-DC4DEFE0F25E}" destId="{116D3051-7CA2-E64D-AC5E-855A365B5DE7}" srcOrd="13" destOrd="0" presId="urn:microsoft.com/office/officeart/2005/8/layout/cycle6"/>
    <dgm:cxn modelId="{DB35BC67-57DD-0A41-B5E4-5A5FB1F0EFCA}" type="presParOf" srcId="{A21B7408-A5C0-B349-8BB5-DC4DEFE0F25E}" destId="{1BED82A1-BEC6-FC4E-8104-02C3E62EE6D8}" srcOrd="14" destOrd="0" presId="urn:microsoft.com/office/officeart/2005/8/layout/cycle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E2B21EA-B375-A54D-9E5D-3CB1C617E219}" type="doc">
      <dgm:prSet loTypeId="urn:microsoft.com/office/officeart/2005/8/layout/cycle6" loCatId="list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B2F7472B-DF8C-DE44-A576-DF74EF0D688E}">
      <dgm:prSet/>
      <dgm:spPr/>
      <dgm:t>
        <a:bodyPr/>
        <a:lstStyle/>
        <a:p>
          <a:r>
            <a:rPr lang="nl-BE"/>
            <a:t>HOE dient dit opgelost te worden</a:t>
          </a:r>
          <a:endParaRPr lang="en-BE"/>
        </a:p>
      </dgm:t>
    </dgm:pt>
    <dgm:pt modelId="{1031FD81-09E4-664A-8B42-452D733427A8}" type="parTrans" cxnId="{EACF5F88-3C4D-A545-917F-DC66EB982DA7}">
      <dgm:prSet/>
      <dgm:spPr/>
      <dgm:t>
        <a:bodyPr/>
        <a:lstStyle/>
        <a:p>
          <a:endParaRPr lang="en-GB"/>
        </a:p>
      </dgm:t>
    </dgm:pt>
    <dgm:pt modelId="{1A2F4709-2460-5C47-B927-759CB09A824B}" type="sibTrans" cxnId="{EACF5F88-3C4D-A545-917F-DC66EB982DA7}">
      <dgm:prSet/>
      <dgm:spPr>
        <a:ln>
          <a:noFill/>
        </a:ln>
      </dgm:spPr>
      <dgm:t>
        <a:bodyPr/>
        <a:lstStyle/>
        <a:p>
          <a:endParaRPr lang="en-GB"/>
        </a:p>
      </dgm:t>
    </dgm:pt>
    <dgm:pt modelId="{523F3639-BB86-834D-BE3E-477B12A9AB52}">
      <dgm:prSet/>
      <dgm:spPr/>
      <dgm:t>
        <a:bodyPr/>
        <a:lstStyle/>
        <a:p>
          <a:r>
            <a:rPr lang="nl-BE"/>
            <a:t>HOE ziet de oplossing eruit</a:t>
          </a:r>
          <a:endParaRPr lang="en-BE"/>
        </a:p>
      </dgm:t>
    </dgm:pt>
    <dgm:pt modelId="{424B4232-545D-E141-BBE7-AA641925F30D}" type="parTrans" cxnId="{9A0CBE62-CB67-B344-AE12-CDBE342B2738}">
      <dgm:prSet/>
      <dgm:spPr/>
      <dgm:t>
        <a:bodyPr/>
        <a:lstStyle/>
        <a:p>
          <a:endParaRPr lang="en-GB"/>
        </a:p>
      </dgm:t>
    </dgm:pt>
    <dgm:pt modelId="{ACCCFCC4-25DD-5248-9E68-4060EC9F997C}" type="sibTrans" cxnId="{9A0CBE62-CB67-B344-AE12-CDBE342B2738}">
      <dgm:prSet/>
      <dgm:spPr>
        <a:ln>
          <a:noFill/>
        </a:ln>
      </dgm:spPr>
      <dgm:t>
        <a:bodyPr/>
        <a:lstStyle/>
        <a:p>
          <a:endParaRPr lang="en-GB"/>
        </a:p>
      </dgm:t>
    </dgm:pt>
    <dgm:pt modelId="{A567928F-AEDD-A24E-BCDC-D8FE716614E4}">
      <dgm:prSet/>
      <dgm:spPr/>
      <dgm:t>
        <a:bodyPr/>
        <a:lstStyle/>
        <a:p>
          <a:r>
            <a:rPr lang="nl-BE"/>
            <a:t>Funtioneel (logisch)</a:t>
          </a:r>
          <a:endParaRPr lang="en-BE"/>
        </a:p>
      </dgm:t>
    </dgm:pt>
    <dgm:pt modelId="{7689795B-F7DD-4C48-8A3F-F7C9313DE919}" type="parTrans" cxnId="{B1D63320-4CE4-7340-8E41-CEF3B3AF822B}">
      <dgm:prSet/>
      <dgm:spPr/>
      <dgm:t>
        <a:bodyPr/>
        <a:lstStyle/>
        <a:p>
          <a:endParaRPr lang="en-GB"/>
        </a:p>
      </dgm:t>
    </dgm:pt>
    <dgm:pt modelId="{6ED245C6-C887-104A-9F59-3F585A673F4C}" type="sibTrans" cxnId="{B1D63320-4CE4-7340-8E41-CEF3B3AF822B}">
      <dgm:prSet/>
      <dgm:spPr/>
      <dgm:t>
        <a:bodyPr/>
        <a:lstStyle/>
        <a:p>
          <a:endParaRPr lang="en-GB"/>
        </a:p>
      </dgm:t>
    </dgm:pt>
    <dgm:pt modelId="{E7F60EFC-FC6C-F94B-BDB0-E728197BBF8C}">
      <dgm:prSet/>
      <dgm:spPr/>
      <dgm:t>
        <a:bodyPr/>
        <a:lstStyle/>
        <a:p>
          <a:r>
            <a:rPr lang="nl-BE"/>
            <a:t>Taal onafhankelijk, hardware onafhankelijk</a:t>
          </a:r>
          <a:endParaRPr lang="en-BE"/>
        </a:p>
      </dgm:t>
    </dgm:pt>
    <dgm:pt modelId="{D1FE3B38-0AE1-7841-A246-1F73FB55AAA5}" type="parTrans" cxnId="{8392B6BD-966A-E846-ADB3-C6277FC79290}">
      <dgm:prSet/>
      <dgm:spPr/>
      <dgm:t>
        <a:bodyPr/>
        <a:lstStyle/>
        <a:p>
          <a:endParaRPr lang="en-GB"/>
        </a:p>
      </dgm:t>
    </dgm:pt>
    <dgm:pt modelId="{F40A4B3D-8CF5-3543-94A2-E7D737F455D7}" type="sibTrans" cxnId="{8392B6BD-966A-E846-ADB3-C6277FC79290}">
      <dgm:prSet/>
      <dgm:spPr/>
      <dgm:t>
        <a:bodyPr/>
        <a:lstStyle/>
        <a:p>
          <a:endParaRPr lang="en-GB"/>
        </a:p>
      </dgm:t>
    </dgm:pt>
    <dgm:pt modelId="{5B7C5B4C-B132-DE4D-8BE2-55D43DB5237B}">
      <dgm:prSet/>
      <dgm:spPr/>
      <dgm:t>
        <a:bodyPr/>
        <a:lstStyle/>
        <a:p>
          <a:r>
            <a:rPr lang="nl-BE" dirty="0"/>
            <a:t>Gericht op vereisten, GUI, organisatie vereisten</a:t>
          </a:r>
          <a:endParaRPr lang="en-BE" dirty="0"/>
        </a:p>
      </dgm:t>
    </dgm:pt>
    <dgm:pt modelId="{17676375-5E57-6143-83C4-E8126AD01645}" type="parTrans" cxnId="{689DDE10-A860-8F40-96DA-DDACD9627341}">
      <dgm:prSet/>
      <dgm:spPr/>
      <dgm:t>
        <a:bodyPr/>
        <a:lstStyle/>
        <a:p>
          <a:endParaRPr lang="en-GB"/>
        </a:p>
      </dgm:t>
    </dgm:pt>
    <dgm:pt modelId="{44165419-A885-E744-A0D1-12E00F7BC107}" type="sibTrans" cxnId="{689DDE10-A860-8F40-96DA-DDACD9627341}">
      <dgm:prSet/>
      <dgm:spPr/>
      <dgm:t>
        <a:bodyPr/>
        <a:lstStyle/>
        <a:p>
          <a:endParaRPr lang="en-GB"/>
        </a:p>
      </dgm:t>
    </dgm:pt>
    <dgm:pt modelId="{2EA5BAE3-AF1B-B94D-A4B1-61CE676319C3}">
      <dgm:prSet/>
      <dgm:spPr/>
      <dgm:t>
        <a:bodyPr/>
        <a:lstStyle/>
        <a:p>
          <a:r>
            <a:rPr lang="nl-BE"/>
            <a:t>Nuttig voor analist en klant</a:t>
          </a:r>
          <a:endParaRPr lang="en-BE"/>
        </a:p>
      </dgm:t>
    </dgm:pt>
    <dgm:pt modelId="{657ACC61-1476-274A-9220-AD855092FE01}" type="parTrans" cxnId="{3A198E48-8928-1144-8988-4E8BC4B6611B}">
      <dgm:prSet/>
      <dgm:spPr/>
      <dgm:t>
        <a:bodyPr/>
        <a:lstStyle/>
        <a:p>
          <a:endParaRPr lang="en-GB"/>
        </a:p>
      </dgm:t>
    </dgm:pt>
    <dgm:pt modelId="{4B382F18-3D26-3D47-BAE6-083EC10EE9CB}" type="sibTrans" cxnId="{3A198E48-8928-1144-8988-4E8BC4B6611B}">
      <dgm:prSet/>
      <dgm:spPr/>
      <dgm:t>
        <a:bodyPr/>
        <a:lstStyle/>
        <a:p>
          <a:endParaRPr lang="en-GB"/>
        </a:p>
      </dgm:t>
    </dgm:pt>
    <dgm:pt modelId="{FE8AADD0-CFFC-4443-AF8E-0B043634E596}">
      <dgm:prSet/>
      <dgm:spPr/>
      <dgm:t>
        <a:bodyPr/>
        <a:lstStyle/>
        <a:p>
          <a:r>
            <a:rPr lang="nl-BE"/>
            <a:t>Technisch (fysiek) </a:t>
          </a:r>
          <a:endParaRPr lang="en-BE"/>
        </a:p>
      </dgm:t>
    </dgm:pt>
    <dgm:pt modelId="{B6665A9B-E3AC-F64B-98DA-7E2F41371D0F}" type="parTrans" cxnId="{A0916079-EC95-3F47-821E-C3F98FEF9CAF}">
      <dgm:prSet/>
      <dgm:spPr/>
      <dgm:t>
        <a:bodyPr/>
        <a:lstStyle/>
        <a:p>
          <a:endParaRPr lang="en-GB"/>
        </a:p>
      </dgm:t>
    </dgm:pt>
    <dgm:pt modelId="{E7200ACD-F127-D64C-8302-91D45D0B71B7}" type="sibTrans" cxnId="{A0916079-EC95-3F47-821E-C3F98FEF9CAF}">
      <dgm:prSet/>
      <dgm:spPr/>
      <dgm:t>
        <a:bodyPr/>
        <a:lstStyle/>
        <a:p>
          <a:endParaRPr lang="en-GB"/>
        </a:p>
      </dgm:t>
    </dgm:pt>
    <dgm:pt modelId="{C96BB1E3-C8B2-A14C-B751-34FFE77A059C}">
      <dgm:prSet/>
      <dgm:spPr/>
      <dgm:t>
        <a:bodyPr/>
        <a:lstStyle/>
        <a:p>
          <a:r>
            <a:rPr lang="nl-BE"/>
            <a:t>Taal afhankelijk, hardware afhankelijk</a:t>
          </a:r>
          <a:endParaRPr lang="en-BE"/>
        </a:p>
      </dgm:t>
    </dgm:pt>
    <dgm:pt modelId="{44733AA2-DC25-D048-B481-E7CA06DE87B4}" type="parTrans" cxnId="{192468E8-CEB2-0B40-B0AB-5163623ECF13}">
      <dgm:prSet/>
      <dgm:spPr/>
      <dgm:t>
        <a:bodyPr/>
        <a:lstStyle/>
        <a:p>
          <a:endParaRPr lang="en-GB"/>
        </a:p>
      </dgm:t>
    </dgm:pt>
    <dgm:pt modelId="{AF36A1ED-C908-2743-92F3-86F53A850C33}" type="sibTrans" cxnId="{192468E8-CEB2-0B40-B0AB-5163623ECF13}">
      <dgm:prSet/>
      <dgm:spPr/>
      <dgm:t>
        <a:bodyPr/>
        <a:lstStyle/>
        <a:p>
          <a:endParaRPr lang="en-GB"/>
        </a:p>
      </dgm:t>
    </dgm:pt>
    <dgm:pt modelId="{3883A6EF-75C3-BD46-990A-9FD6B0218811}">
      <dgm:prSet/>
      <dgm:spPr/>
      <dgm:t>
        <a:bodyPr/>
        <a:lstStyle/>
        <a:p>
          <a:r>
            <a:rPr lang="nl-BE"/>
            <a:t>Nuttig voor ontwikkelaar</a:t>
          </a:r>
          <a:endParaRPr lang="en-BE"/>
        </a:p>
      </dgm:t>
    </dgm:pt>
    <dgm:pt modelId="{30FE2B34-1FC4-784F-948A-05C3F5BB6EB1}" type="parTrans" cxnId="{2F807D62-8145-5A4B-B74C-66A1C51206A7}">
      <dgm:prSet/>
      <dgm:spPr/>
      <dgm:t>
        <a:bodyPr/>
        <a:lstStyle/>
        <a:p>
          <a:endParaRPr lang="en-GB"/>
        </a:p>
      </dgm:t>
    </dgm:pt>
    <dgm:pt modelId="{C16B4AD4-24BF-B049-8180-041072AADD69}" type="sibTrans" cxnId="{2F807D62-8145-5A4B-B74C-66A1C51206A7}">
      <dgm:prSet/>
      <dgm:spPr/>
      <dgm:t>
        <a:bodyPr/>
        <a:lstStyle/>
        <a:p>
          <a:endParaRPr lang="en-GB"/>
        </a:p>
      </dgm:t>
    </dgm:pt>
    <dgm:pt modelId="{079D4985-ED73-894A-ADA0-72AF857AF126}" type="pres">
      <dgm:prSet presAssocID="{EE2B21EA-B375-A54D-9E5D-3CB1C617E219}" presName="cycle" presStyleCnt="0">
        <dgm:presLayoutVars>
          <dgm:dir/>
          <dgm:resizeHandles val="exact"/>
        </dgm:presLayoutVars>
      </dgm:prSet>
      <dgm:spPr/>
    </dgm:pt>
    <dgm:pt modelId="{44554D8C-31F5-D040-B8B9-8E20BE44D0BD}" type="pres">
      <dgm:prSet presAssocID="{B2F7472B-DF8C-DE44-A576-DF74EF0D688E}" presName="node" presStyleLbl="node1" presStyleIdx="0" presStyleCnt="2" custRadScaleRad="146742" custRadScaleInc="-697">
        <dgm:presLayoutVars>
          <dgm:bulletEnabled val="1"/>
        </dgm:presLayoutVars>
      </dgm:prSet>
      <dgm:spPr/>
    </dgm:pt>
    <dgm:pt modelId="{3AB358EE-389F-4347-9D68-64AD10CE3B49}" type="pres">
      <dgm:prSet presAssocID="{B2F7472B-DF8C-DE44-A576-DF74EF0D688E}" presName="spNode" presStyleCnt="0"/>
      <dgm:spPr/>
    </dgm:pt>
    <dgm:pt modelId="{4BAAF250-CB17-2744-B407-C6B846F5DFFC}" type="pres">
      <dgm:prSet presAssocID="{1A2F4709-2460-5C47-B927-759CB09A824B}" presName="sibTrans" presStyleLbl="sibTrans1D1" presStyleIdx="0" presStyleCnt="2"/>
      <dgm:spPr/>
    </dgm:pt>
    <dgm:pt modelId="{87076D2A-A868-7543-8D5E-B300C4541EA0}" type="pres">
      <dgm:prSet presAssocID="{523F3639-BB86-834D-BE3E-477B12A9AB52}" presName="node" presStyleLbl="node1" presStyleIdx="1" presStyleCnt="2" custScaleX="160358" custScaleY="201157" custRadScaleRad="143741" custRadScaleInc="2145">
        <dgm:presLayoutVars>
          <dgm:bulletEnabled val="1"/>
        </dgm:presLayoutVars>
      </dgm:prSet>
      <dgm:spPr/>
    </dgm:pt>
    <dgm:pt modelId="{0959FCB6-F67D-2F48-BF34-9FAA2C053351}" type="pres">
      <dgm:prSet presAssocID="{523F3639-BB86-834D-BE3E-477B12A9AB52}" presName="spNode" presStyleCnt="0"/>
      <dgm:spPr/>
    </dgm:pt>
    <dgm:pt modelId="{798772FB-2909-914D-B1B2-AEFA24B5FFD9}" type="pres">
      <dgm:prSet presAssocID="{ACCCFCC4-25DD-5248-9E68-4060EC9F997C}" presName="sibTrans" presStyleLbl="sibTrans1D1" presStyleIdx="1" presStyleCnt="2"/>
      <dgm:spPr/>
    </dgm:pt>
  </dgm:ptLst>
  <dgm:cxnLst>
    <dgm:cxn modelId="{C2E5BB0B-1866-F641-AEF2-3EA17492B11A}" type="presOf" srcId="{2EA5BAE3-AF1B-B94D-A4B1-61CE676319C3}" destId="{87076D2A-A868-7543-8D5E-B300C4541EA0}" srcOrd="0" destOrd="4" presId="urn:microsoft.com/office/officeart/2005/8/layout/cycle6"/>
    <dgm:cxn modelId="{689DDE10-A860-8F40-96DA-DDACD9627341}" srcId="{A567928F-AEDD-A24E-BCDC-D8FE716614E4}" destId="{5B7C5B4C-B132-DE4D-8BE2-55D43DB5237B}" srcOrd="1" destOrd="0" parTransId="{17676375-5E57-6143-83C4-E8126AD01645}" sibTransId="{44165419-A885-E744-A0D1-12E00F7BC107}"/>
    <dgm:cxn modelId="{3B43551B-8270-BE4D-8518-105DD51FEEF2}" type="presOf" srcId="{3883A6EF-75C3-BD46-990A-9FD6B0218811}" destId="{87076D2A-A868-7543-8D5E-B300C4541EA0}" srcOrd="0" destOrd="7" presId="urn:microsoft.com/office/officeart/2005/8/layout/cycle6"/>
    <dgm:cxn modelId="{B1D63320-4CE4-7340-8E41-CEF3B3AF822B}" srcId="{523F3639-BB86-834D-BE3E-477B12A9AB52}" destId="{A567928F-AEDD-A24E-BCDC-D8FE716614E4}" srcOrd="0" destOrd="0" parTransId="{7689795B-F7DD-4C48-8A3F-F7C9313DE919}" sibTransId="{6ED245C6-C887-104A-9F59-3F585A673F4C}"/>
    <dgm:cxn modelId="{616E0834-5BB8-3C4F-BF20-F2BA7E5CD436}" type="presOf" srcId="{E7F60EFC-FC6C-F94B-BDB0-E728197BBF8C}" destId="{87076D2A-A868-7543-8D5E-B300C4541EA0}" srcOrd="0" destOrd="2" presId="urn:microsoft.com/office/officeart/2005/8/layout/cycle6"/>
    <dgm:cxn modelId="{3A198E48-8928-1144-8988-4E8BC4B6611B}" srcId="{A567928F-AEDD-A24E-BCDC-D8FE716614E4}" destId="{2EA5BAE3-AF1B-B94D-A4B1-61CE676319C3}" srcOrd="2" destOrd="0" parTransId="{657ACC61-1476-274A-9220-AD855092FE01}" sibTransId="{4B382F18-3D26-3D47-BAE6-083EC10EE9CB}"/>
    <dgm:cxn modelId="{2F807D62-8145-5A4B-B74C-66A1C51206A7}" srcId="{FE8AADD0-CFFC-4443-AF8E-0B043634E596}" destId="{3883A6EF-75C3-BD46-990A-9FD6B0218811}" srcOrd="1" destOrd="0" parTransId="{30FE2B34-1FC4-784F-948A-05C3F5BB6EB1}" sibTransId="{C16B4AD4-24BF-B049-8180-041072AADD69}"/>
    <dgm:cxn modelId="{9A0CBE62-CB67-B344-AE12-CDBE342B2738}" srcId="{EE2B21EA-B375-A54D-9E5D-3CB1C617E219}" destId="{523F3639-BB86-834D-BE3E-477B12A9AB52}" srcOrd="1" destOrd="0" parTransId="{424B4232-545D-E141-BBE7-AA641925F30D}" sibTransId="{ACCCFCC4-25DD-5248-9E68-4060EC9F997C}"/>
    <dgm:cxn modelId="{1F1E1676-9D44-0F45-A91A-D8E314F2E18C}" type="presOf" srcId="{FE8AADD0-CFFC-4443-AF8E-0B043634E596}" destId="{87076D2A-A868-7543-8D5E-B300C4541EA0}" srcOrd="0" destOrd="5" presId="urn:microsoft.com/office/officeart/2005/8/layout/cycle6"/>
    <dgm:cxn modelId="{A0916079-EC95-3F47-821E-C3F98FEF9CAF}" srcId="{523F3639-BB86-834D-BE3E-477B12A9AB52}" destId="{FE8AADD0-CFFC-4443-AF8E-0B043634E596}" srcOrd="1" destOrd="0" parTransId="{B6665A9B-E3AC-F64B-98DA-7E2F41371D0F}" sibTransId="{E7200ACD-F127-D64C-8302-91D45D0B71B7}"/>
    <dgm:cxn modelId="{EACF5F88-3C4D-A545-917F-DC66EB982DA7}" srcId="{EE2B21EA-B375-A54D-9E5D-3CB1C617E219}" destId="{B2F7472B-DF8C-DE44-A576-DF74EF0D688E}" srcOrd="0" destOrd="0" parTransId="{1031FD81-09E4-664A-8B42-452D733427A8}" sibTransId="{1A2F4709-2460-5C47-B927-759CB09A824B}"/>
    <dgm:cxn modelId="{F351218F-6215-B440-BBA7-7BBBA4C2F10D}" type="presOf" srcId="{ACCCFCC4-25DD-5248-9E68-4060EC9F997C}" destId="{798772FB-2909-914D-B1B2-AEFA24B5FFD9}" srcOrd="0" destOrd="0" presId="urn:microsoft.com/office/officeart/2005/8/layout/cycle6"/>
    <dgm:cxn modelId="{34FF9D8F-A499-3D4A-B6E0-C488E7A6435B}" type="presOf" srcId="{1A2F4709-2460-5C47-B927-759CB09A824B}" destId="{4BAAF250-CB17-2744-B407-C6B846F5DFFC}" srcOrd="0" destOrd="0" presId="urn:microsoft.com/office/officeart/2005/8/layout/cycle6"/>
    <dgm:cxn modelId="{08CF6799-5CED-9045-B1E1-3FCE0D67ACDF}" type="presOf" srcId="{C96BB1E3-C8B2-A14C-B751-34FFE77A059C}" destId="{87076D2A-A868-7543-8D5E-B300C4541EA0}" srcOrd="0" destOrd="6" presId="urn:microsoft.com/office/officeart/2005/8/layout/cycle6"/>
    <dgm:cxn modelId="{CDF5589C-6734-564C-8B94-2614F137098D}" type="presOf" srcId="{5B7C5B4C-B132-DE4D-8BE2-55D43DB5237B}" destId="{87076D2A-A868-7543-8D5E-B300C4541EA0}" srcOrd="0" destOrd="3" presId="urn:microsoft.com/office/officeart/2005/8/layout/cycle6"/>
    <dgm:cxn modelId="{698B16B8-DBBA-AC4F-8A13-F689633C1621}" type="presOf" srcId="{B2F7472B-DF8C-DE44-A576-DF74EF0D688E}" destId="{44554D8C-31F5-D040-B8B9-8E20BE44D0BD}" srcOrd="0" destOrd="0" presId="urn:microsoft.com/office/officeart/2005/8/layout/cycle6"/>
    <dgm:cxn modelId="{8392B6BD-966A-E846-ADB3-C6277FC79290}" srcId="{A567928F-AEDD-A24E-BCDC-D8FE716614E4}" destId="{E7F60EFC-FC6C-F94B-BDB0-E728197BBF8C}" srcOrd="0" destOrd="0" parTransId="{D1FE3B38-0AE1-7841-A246-1F73FB55AAA5}" sibTransId="{F40A4B3D-8CF5-3543-94A2-E7D737F455D7}"/>
    <dgm:cxn modelId="{8CA9C6C0-EDEB-1E4A-B810-28B2E061C754}" type="presOf" srcId="{A567928F-AEDD-A24E-BCDC-D8FE716614E4}" destId="{87076D2A-A868-7543-8D5E-B300C4541EA0}" srcOrd="0" destOrd="1" presId="urn:microsoft.com/office/officeart/2005/8/layout/cycle6"/>
    <dgm:cxn modelId="{192468E8-CEB2-0B40-B0AB-5163623ECF13}" srcId="{FE8AADD0-CFFC-4443-AF8E-0B043634E596}" destId="{C96BB1E3-C8B2-A14C-B751-34FFE77A059C}" srcOrd="0" destOrd="0" parTransId="{44733AA2-DC25-D048-B481-E7CA06DE87B4}" sibTransId="{AF36A1ED-C908-2743-92F3-86F53A850C33}"/>
    <dgm:cxn modelId="{FC51C0F1-678F-8E42-A863-C02CD02A75B2}" type="presOf" srcId="{523F3639-BB86-834D-BE3E-477B12A9AB52}" destId="{87076D2A-A868-7543-8D5E-B300C4541EA0}" srcOrd="0" destOrd="0" presId="urn:microsoft.com/office/officeart/2005/8/layout/cycle6"/>
    <dgm:cxn modelId="{6D724FF8-1FA6-E948-B60F-F1B1189F4C6D}" type="presOf" srcId="{EE2B21EA-B375-A54D-9E5D-3CB1C617E219}" destId="{079D4985-ED73-894A-ADA0-72AF857AF126}" srcOrd="0" destOrd="0" presId="urn:microsoft.com/office/officeart/2005/8/layout/cycle6"/>
    <dgm:cxn modelId="{5B2B4833-5C20-B348-83BD-84DE9098C27A}" type="presParOf" srcId="{079D4985-ED73-894A-ADA0-72AF857AF126}" destId="{44554D8C-31F5-D040-B8B9-8E20BE44D0BD}" srcOrd="0" destOrd="0" presId="urn:microsoft.com/office/officeart/2005/8/layout/cycle6"/>
    <dgm:cxn modelId="{5B8600F1-5B8E-724F-BF28-EE882D29B726}" type="presParOf" srcId="{079D4985-ED73-894A-ADA0-72AF857AF126}" destId="{3AB358EE-389F-4347-9D68-64AD10CE3B49}" srcOrd="1" destOrd="0" presId="urn:microsoft.com/office/officeart/2005/8/layout/cycle6"/>
    <dgm:cxn modelId="{86E3FBF5-E9AE-8848-AAFD-A9B3FB5AAF27}" type="presParOf" srcId="{079D4985-ED73-894A-ADA0-72AF857AF126}" destId="{4BAAF250-CB17-2744-B407-C6B846F5DFFC}" srcOrd="2" destOrd="0" presId="urn:microsoft.com/office/officeart/2005/8/layout/cycle6"/>
    <dgm:cxn modelId="{15B1888C-939A-744D-BDA9-516F01EFDBF3}" type="presParOf" srcId="{079D4985-ED73-894A-ADA0-72AF857AF126}" destId="{87076D2A-A868-7543-8D5E-B300C4541EA0}" srcOrd="3" destOrd="0" presId="urn:microsoft.com/office/officeart/2005/8/layout/cycle6"/>
    <dgm:cxn modelId="{B4ADDA76-4FC9-9440-B3CB-820DA507571A}" type="presParOf" srcId="{079D4985-ED73-894A-ADA0-72AF857AF126}" destId="{0959FCB6-F67D-2F48-BF34-9FAA2C053351}" srcOrd="4" destOrd="0" presId="urn:microsoft.com/office/officeart/2005/8/layout/cycle6"/>
    <dgm:cxn modelId="{E598401C-B2CA-7945-B082-3211808403CF}" type="presParOf" srcId="{079D4985-ED73-894A-ADA0-72AF857AF126}" destId="{798772FB-2909-914D-B1B2-AEFA24B5FFD9}" srcOrd="5" destOrd="0" presId="urn:microsoft.com/office/officeart/2005/8/layout/cycle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C4B0D6A-67F0-DE46-A0CC-002E0AFA7258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0F06BD90-63F8-344F-A37C-A716A1A50D32}">
      <dgm:prSet/>
      <dgm:spPr/>
      <dgm:t>
        <a:bodyPr/>
        <a:lstStyle/>
        <a:p>
          <a:r>
            <a:rPr lang="nl-BE" dirty="0"/>
            <a:t>Via ms project/ open chart </a:t>
          </a:r>
          <a:r>
            <a:rPr lang="nl-BE" dirty="0">
              <a:hlinkClick xmlns:r="http://schemas.openxmlformats.org/officeDocument/2006/relationships" r:id="rId1"/>
            </a:rPr>
            <a:t>smartsheet</a:t>
          </a:r>
          <a:endParaRPr lang="en-BE" dirty="0"/>
        </a:p>
      </dgm:t>
    </dgm:pt>
    <dgm:pt modelId="{549EDBD3-1058-0340-80DE-66732C6E5B04}" type="parTrans" cxnId="{5ADDEECA-1C97-544F-9BC3-93F2EC2CCDD8}">
      <dgm:prSet/>
      <dgm:spPr/>
      <dgm:t>
        <a:bodyPr/>
        <a:lstStyle/>
        <a:p>
          <a:endParaRPr lang="en-GB"/>
        </a:p>
      </dgm:t>
    </dgm:pt>
    <dgm:pt modelId="{F459FA40-5141-7A4E-8EC6-78768FEC9C91}" type="sibTrans" cxnId="{5ADDEECA-1C97-544F-9BC3-93F2EC2CCDD8}">
      <dgm:prSet/>
      <dgm:spPr/>
      <dgm:t>
        <a:bodyPr/>
        <a:lstStyle/>
        <a:p>
          <a:endParaRPr lang="en-GB"/>
        </a:p>
      </dgm:t>
    </dgm:pt>
    <dgm:pt modelId="{23DB2561-435D-9047-8C27-AC141AA0CB42}">
      <dgm:prSet/>
      <dgm:spPr/>
      <dgm:t>
        <a:bodyPr/>
        <a:lstStyle/>
        <a:p>
          <a:r>
            <a:rPr lang="nl-BE"/>
            <a:t>Taken hebben begin en einde</a:t>
          </a:r>
          <a:endParaRPr lang="en-BE"/>
        </a:p>
      </dgm:t>
    </dgm:pt>
    <dgm:pt modelId="{AC2C1D30-B55B-744F-B0B6-A7051EF9ED3D}" type="parTrans" cxnId="{0B07CF57-04A4-7C4E-9F1F-827A6A058E8F}">
      <dgm:prSet/>
      <dgm:spPr/>
      <dgm:t>
        <a:bodyPr/>
        <a:lstStyle/>
        <a:p>
          <a:endParaRPr lang="en-GB"/>
        </a:p>
      </dgm:t>
    </dgm:pt>
    <dgm:pt modelId="{EA9C80BB-3C33-3744-9296-FBD999237DA4}" type="sibTrans" cxnId="{0B07CF57-04A4-7C4E-9F1F-827A6A058E8F}">
      <dgm:prSet/>
      <dgm:spPr/>
      <dgm:t>
        <a:bodyPr/>
        <a:lstStyle/>
        <a:p>
          <a:endParaRPr lang="en-GB"/>
        </a:p>
      </dgm:t>
    </dgm:pt>
    <dgm:pt modelId="{3013A8F0-56A7-DE4C-A90C-8162E6538AE2}">
      <dgm:prSet/>
      <dgm:spPr/>
      <dgm:t>
        <a:bodyPr/>
        <a:lstStyle/>
        <a:p>
          <a:r>
            <a:rPr lang="nl-BE"/>
            <a:t>Taken kunnen tegelijk uitgevoerd worden of zijn afhankelijk van elkaar </a:t>
          </a:r>
          <a:endParaRPr lang="en-BE"/>
        </a:p>
      </dgm:t>
    </dgm:pt>
    <dgm:pt modelId="{93519A01-785E-604A-8EFC-4793043B089B}" type="parTrans" cxnId="{162389D3-C14B-0745-9D7E-024B45AD8CA1}">
      <dgm:prSet/>
      <dgm:spPr/>
      <dgm:t>
        <a:bodyPr/>
        <a:lstStyle/>
        <a:p>
          <a:endParaRPr lang="en-GB"/>
        </a:p>
      </dgm:t>
    </dgm:pt>
    <dgm:pt modelId="{920C74F5-F332-8141-A901-C948B2314CBA}" type="sibTrans" cxnId="{162389D3-C14B-0745-9D7E-024B45AD8CA1}">
      <dgm:prSet/>
      <dgm:spPr/>
      <dgm:t>
        <a:bodyPr/>
        <a:lstStyle/>
        <a:p>
          <a:endParaRPr lang="en-GB"/>
        </a:p>
      </dgm:t>
    </dgm:pt>
    <dgm:pt modelId="{F682586D-9DB4-FF48-84F3-A64B6572B6B6}">
      <dgm:prSet/>
      <dgm:spPr/>
      <dgm:t>
        <a:bodyPr/>
        <a:lstStyle/>
        <a:p>
          <a:r>
            <a:rPr lang="nl-BE"/>
            <a:t>Taken worden uitgevoerd door personen</a:t>
          </a:r>
          <a:endParaRPr lang="en-BE"/>
        </a:p>
      </dgm:t>
    </dgm:pt>
    <dgm:pt modelId="{8AF636D4-29A0-3749-909D-EF00A817D501}" type="parTrans" cxnId="{9C9896D9-1D82-394B-8DFC-E5F81A744579}">
      <dgm:prSet/>
      <dgm:spPr/>
      <dgm:t>
        <a:bodyPr/>
        <a:lstStyle/>
        <a:p>
          <a:endParaRPr lang="en-GB"/>
        </a:p>
      </dgm:t>
    </dgm:pt>
    <dgm:pt modelId="{739777B4-BA5B-8046-9190-F1282D65BBAD}" type="sibTrans" cxnId="{9C9896D9-1D82-394B-8DFC-E5F81A744579}">
      <dgm:prSet/>
      <dgm:spPr/>
      <dgm:t>
        <a:bodyPr/>
        <a:lstStyle/>
        <a:p>
          <a:endParaRPr lang="en-GB"/>
        </a:p>
      </dgm:t>
    </dgm:pt>
    <dgm:pt modelId="{68DBFFF6-5248-9341-8C2E-794AD0A5B78C}">
      <dgm:prSet/>
      <dgm:spPr/>
      <dgm:t>
        <a:bodyPr/>
        <a:lstStyle/>
        <a:p>
          <a:r>
            <a:rPr lang="nl-BE"/>
            <a:t>Kritieke pad: wat is kortste mogelijke einddatum</a:t>
          </a:r>
          <a:endParaRPr lang="en-BE"/>
        </a:p>
      </dgm:t>
    </dgm:pt>
    <dgm:pt modelId="{EC207A15-2179-A641-B9C0-0E44FCFD33BF}" type="parTrans" cxnId="{35004AED-D36C-D04C-8474-67F2EF912D3A}">
      <dgm:prSet/>
      <dgm:spPr/>
      <dgm:t>
        <a:bodyPr/>
        <a:lstStyle/>
        <a:p>
          <a:endParaRPr lang="en-GB"/>
        </a:p>
      </dgm:t>
    </dgm:pt>
    <dgm:pt modelId="{CAED63C7-3328-C54B-83AE-4800C1AD0EB6}" type="sibTrans" cxnId="{35004AED-D36C-D04C-8474-67F2EF912D3A}">
      <dgm:prSet/>
      <dgm:spPr/>
      <dgm:t>
        <a:bodyPr/>
        <a:lstStyle/>
        <a:p>
          <a:endParaRPr lang="en-GB"/>
        </a:p>
      </dgm:t>
    </dgm:pt>
    <dgm:pt modelId="{406D6FAF-EAFD-C34C-A7EE-DD1614824BC2}">
      <dgm:prSet/>
      <dgm:spPr/>
      <dgm:t>
        <a:bodyPr/>
        <a:lstStyle/>
        <a:p>
          <a:r>
            <a:rPr lang="nl-BE"/>
            <a:t>Milestones</a:t>
          </a:r>
          <a:endParaRPr lang="en-BE"/>
        </a:p>
      </dgm:t>
    </dgm:pt>
    <dgm:pt modelId="{28E4A7FD-2BD8-A240-88E3-AD7087B1C313}" type="parTrans" cxnId="{AE76704C-8A51-7B4D-814D-A91B461DDC70}">
      <dgm:prSet/>
      <dgm:spPr/>
      <dgm:t>
        <a:bodyPr/>
        <a:lstStyle/>
        <a:p>
          <a:endParaRPr lang="en-GB"/>
        </a:p>
      </dgm:t>
    </dgm:pt>
    <dgm:pt modelId="{59E6404C-A798-BC4B-929F-44E36C95D085}" type="sibTrans" cxnId="{AE76704C-8A51-7B4D-814D-A91B461DDC70}">
      <dgm:prSet/>
      <dgm:spPr/>
      <dgm:t>
        <a:bodyPr/>
        <a:lstStyle/>
        <a:p>
          <a:endParaRPr lang="en-GB"/>
        </a:p>
      </dgm:t>
    </dgm:pt>
    <dgm:pt modelId="{F4A41117-54A2-3743-9929-4CC75D5C5A74}" type="pres">
      <dgm:prSet presAssocID="{CC4B0D6A-67F0-DE46-A0CC-002E0AFA7258}" presName="CompostProcess" presStyleCnt="0">
        <dgm:presLayoutVars>
          <dgm:dir/>
          <dgm:resizeHandles val="exact"/>
        </dgm:presLayoutVars>
      </dgm:prSet>
      <dgm:spPr/>
    </dgm:pt>
    <dgm:pt modelId="{5B80EBBD-36F1-0C4F-8D07-4DA05408ECBD}" type="pres">
      <dgm:prSet presAssocID="{CC4B0D6A-67F0-DE46-A0CC-002E0AFA7258}" presName="arrow" presStyleLbl="bgShp" presStyleIdx="0" presStyleCnt="1"/>
      <dgm:spPr/>
    </dgm:pt>
    <dgm:pt modelId="{4365692E-62D3-5F46-8474-DCC209963506}" type="pres">
      <dgm:prSet presAssocID="{CC4B0D6A-67F0-DE46-A0CC-002E0AFA7258}" presName="linearProcess" presStyleCnt="0"/>
      <dgm:spPr/>
    </dgm:pt>
    <dgm:pt modelId="{51D55AFE-85AD-074F-BB2D-648D7B30E3D7}" type="pres">
      <dgm:prSet presAssocID="{0F06BD90-63F8-344F-A37C-A716A1A50D32}" presName="textNode" presStyleLbl="node1" presStyleIdx="0" presStyleCnt="6">
        <dgm:presLayoutVars>
          <dgm:bulletEnabled val="1"/>
        </dgm:presLayoutVars>
      </dgm:prSet>
      <dgm:spPr/>
    </dgm:pt>
    <dgm:pt modelId="{763EAB55-A419-024A-A3A9-B54E98158BD7}" type="pres">
      <dgm:prSet presAssocID="{F459FA40-5141-7A4E-8EC6-78768FEC9C91}" presName="sibTrans" presStyleCnt="0"/>
      <dgm:spPr/>
    </dgm:pt>
    <dgm:pt modelId="{42D4F0FE-F6F1-5840-9E04-6456A5D4E52B}" type="pres">
      <dgm:prSet presAssocID="{23DB2561-435D-9047-8C27-AC141AA0CB42}" presName="textNode" presStyleLbl="node1" presStyleIdx="1" presStyleCnt="6">
        <dgm:presLayoutVars>
          <dgm:bulletEnabled val="1"/>
        </dgm:presLayoutVars>
      </dgm:prSet>
      <dgm:spPr/>
    </dgm:pt>
    <dgm:pt modelId="{36268A24-BD86-8840-BCD6-6AE68D9A5121}" type="pres">
      <dgm:prSet presAssocID="{EA9C80BB-3C33-3744-9296-FBD999237DA4}" presName="sibTrans" presStyleCnt="0"/>
      <dgm:spPr/>
    </dgm:pt>
    <dgm:pt modelId="{17F06B64-9F9F-3145-BE0A-EA1A47A41D5A}" type="pres">
      <dgm:prSet presAssocID="{3013A8F0-56A7-DE4C-A90C-8162E6538AE2}" presName="textNode" presStyleLbl="node1" presStyleIdx="2" presStyleCnt="6">
        <dgm:presLayoutVars>
          <dgm:bulletEnabled val="1"/>
        </dgm:presLayoutVars>
      </dgm:prSet>
      <dgm:spPr/>
    </dgm:pt>
    <dgm:pt modelId="{49F322C7-F786-8E44-92A4-0A74E8961027}" type="pres">
      <dgm:prSet presAssocID="{920C74F5-F332-8141-A901-C948B2314CBA}" presName="sibTrans" presStyleCnt="0"/>
      <dgm:spPr/>
    </dgm:pt>
    <dgm:pt modelId="{4F0D474A-D3B8-4C4B-AD39-495EAF2B81BA}" type="pres">
      <dgm:prSet presAssocID="{F682586D-9DB4-FF48-84F3-A64B6572B6B6}" presName="textNode" presStyleLbl="node1" presStyleIdx="3" presStyleCnt="6">
        <dgm:presLayoutVars>
          <dgm:bulletEnabled val="1"/>
        </dgm:presLayoutVars>
      </dgm:prSet>
      <dgm:spPr/>
    </dgm:pt>
    <dgm:pt modelId="{25BC87A4-E790-554C-B461-2BD46CC22C55}" type="pres">
      <dgm:prSet presAssocID="{739777B4-BA5B-8046-9190-F1282D65BBAD}" presName="sibTrans" presStyleCnt="0"/>
      <dgm:spPr/>
    </dgm:pt>
    <dgm:pt modelId="{D28FF3EE-DDBB-CE49-B3AB-6A8C085C7941}" type="pres">
      <dgm:prSet presAssocID="{68DBFFF6-5248-9341-8C2E-794AD0A5B78C}" presName="textNode" presStyleLbl="node1" presStyleIdx="4" presStyleCnt="6">
        <dgm:presLayoutVars>
          <dgm:bulletEnabled val="1"/>
        </dgm:presLayoutVars>
      </dgm:prSet>
      <dgm:spPr/>
    </dgm:pt>
    <dgm:pt modelId="{9DFA7681-248E-5641-97E9-FA109046950D}" type="pres">
      <dgm:prSet presAssocID="{CAED63C7-3328-C54B-83AE-4800C1AD0EB6}" presName="sibTrans" presStyleCnt="0"/>
      <dgm:spPr/>
    </dgm:pt>
    <dgm:pt modelId="{F6B9141F-D172-E64A-AAAA-EB80D4A411F3}" type="pres">
      <dgm:prSet presAssocID="{406D6FAF-EAFD-C34C-A7EE-DD1614824BC2}" presName="textNode" presStyleLbl="node1" presStyleIdx="5" presStyleCnt="6">
        <dgm:presLayoutVars>
          <dgm:bulletEnabled val="1"/>
        </dgm:presLayoutVars>
      </dgm:prSet>
      <dgm:spPr/>
    </dgm:pt>
  </dgm:ptLst>
  <dgm:cxnLst>
    <dgm:cxn modelId="{28164D0C-0EBA-1448-8D97-00ACE572D135}" type="presOf" srcId="{F682586D-9DB4-FF48-84F3-A64B6572B6B6}" destId="{4F0D474A-D3B8-4C4B-AD39-495EAF2B81BA}" srcOrd="0" destOrd="0" presId="urn:microsoft.com/office/officeart/2005/8/layout/hProcess9"/>
    <dgm:cxn modelId="{AE76704C-8A51-7B4D-814D-A91B461DDC70}" srcId="{CC4B0D6A-67F0-DE46-A0CC-002E0AFA7258}" destId="{406D6FAF-EAFD-C34C-A7EE-DD1614824BC2}" srcOrd="5" destOrd="0" parTransId="{28E4A7FD-2BD8-A240-88E3-AD7087B1C313}" sibTransId="{59E6404C-A798-BC4B-929F-44E36C95D085}"/>
    <dgm:cxn modelId="{0B07CF57-04A4-7C4E-9F1F-827A6A058E8F}" srcId="{CC4B0D6A-67F0-DE46-A0CC-002E0AFA7258}" destId="{23DB2561-435D-9047-8C27-AC141AA0CB42}" srcOrd="1" destOrd="0" parTransId="{AC2C1D30-B55B-744F-B0B6-A7051EF9ED3D}" sibTransId="{EA9C80BB-3C33-3744-9296-FBD999237DA4}"/>
    <dgm:cxn modelId="{A7C40659-7510-BE48-A68D-1F950463BCF9}" type="presOf" srcId="{23DB2561-435D-9047-8C27-AC141AA0CB42}" destId="{42D4F0FE-F6F1-5840-9E04-6456A5D4E52B}" srcOrd="0" destOrd="0" presId="urn:microsoft.com/office/officeart/2005/8/layout/hProcess9"/>
    <dgm:cxn modelId="{4882F88B-F55A-A945-B254-31FBCE54538D}" type="presOf" srcId="{3013A8F0-56A7-DE4C-A90C-8162E6538AE2}" destId="{17F06B64-9F9F-3145-BE0A-EA1A47A41D5A}" srcOrd="0" destOrd="0" presId="urn:microsoft.com/office/officeart/2005/8/layout/hProcess9"/>
    <dgm:cxn modelId="{F7A40693-7B7C-AA40-A2FC-07F2E2E7AEC0}" type="presOf" srcId="{0F06BD90-63F8-344F-A37C-A716A1A50D32}" destId="{51D55AFE-85AD-074F-BB2D-648D7B30E3D7}" srcOrd="0" destOrd="0" presId="urn:microsoft.com/office/officeart/2005/8/layout/hProcess9"/>
    <dgm:cxn modelId="{5D60E0C4-19AE-924B-BF70-626F09B69B45}" type="presOf" srcId="{406D6FAF-EAFD-C34C-A7EE-DD1614824BC2}" destId="{F6B9141F-D172-E64A-AAAA-EB80D4A411F3}" srcOrd="0" destOrd="0" presId="urn:microsoft.com/office/officeart/2005/8/layout/hProcess9"/>
    <dgm:cxn modelId="{5ADDEECA-1C97-544F-9BC3-93F2EC2CCDD8}" srcId="{CC4B0D6A-67F0-DE46-A0CC-002E0AFA7258}" destId="{0F06BD90-63F8-344F-A37C-A716A1A50D32}" srcOrd="0" destOrd="0" parTransId="{549EDBD3-1058-0340-80DE-66732C6E5B04}" sibTransId="{F459FA40-5141-7A4E-8EC6-78768FEC9C91}"/>
    <dgm:cxn modelId="{7FADD2D2-AE55-6B45-B2C7-3E2DABB4924E}" type="presOf" srcId="{68DBFFF6-5248-9341-8C2E-794AD0A5B78C}" destId="{D28FF3EE-DDBB-CE49-B3AB-6A8C085C7941}" srcOrd="0" destOrd="0" presId="urn:microsoft.com/office/officeart/2005/8/layout/hProcess9"/>
    <dgm:cxn modelId="{162389D3-C14B-0745-9D7E-024B45AD8CA1}" srcId="{CC4B0D6A-67F0-DE46-A0CC-002E0AFA7258}" destId="{3013A8F0-56A7-DE4C-A90C-8162E6538AE2}" srcOrd="2" destOrd="0" parTransId="{93519A01-785E-604A-8EFC-4793043B089B}" sibTransId="{920C74F5-F332-8141-A901-C948B2314CBA}"/>
    <dgm:cxn modelId="{9C9896D9-1D82-394B-8DFC-E5F81A744579}" srcId="{CC4B0D6A-67F0-DE46-A0CC-002E0AFA7258}" destId="{F682586D-9DB4-FF48-84F3-A64B6572B6B6}" srcOrd="3" destOrd="0" parTransId="{8AF636D4-29A0-3749-909D-EF00A817D501}" sibTransId="{739777B4-BA5B-8046-9190-F1282D65BBAD}"/>
    <dgm:cxn modelId="{9AC814DA-60AF-1149-B8EA-E4761F554E30}" type="presOf" srcId="{CC4B0D6A-67F0-DE46-A0CC-002E0AFA7258}" destId="{F4A41117-54A2-3743-9929-4CC75D5C5A74}" srcOrd="0" destOrd="0" presId="urn:microsoft.com/office/officeart/2005/8/layout/hProcess9"/>
    <dgm:cxn modelId="{35004AED-D36C-D04C-8474-67F2EF912D3A}" srcId="{CC4B0D6A-67F0-DE46-A0CC-002E0AFA7258}" destId="{68DBFFF6-5248-9341-8C2E-794AD0A5B78C}" srcOrd="4" destOrd="0" parTransId="{EC207A15-2179-A641-B9C0-0E44FCFD33BF}" sibTransId="{CAED63C7-3328-C54B-83AE-4800C1AD0EB6}"/>
    <dgm:cxn modelId="{C7951AD9-0E0F-3C46-ABE4-C7E2AF0970CB}" type="presParOf" srcId="{F4A41117-54A2-3743-9929-4CC75D5C5A74}" destId="{5B80EBBD-36F1-0C4F-8D07-4DA05408ECBD}" srcOrd="0" destOrd="0" presId="urn:microsoft.com/office/officeart/2005/8/layout/hProcess9"/>
    <dgm:cxn modelId="{F9678054-2B95-A344-8D03-5FB7458CB53A}" type="presParOf" srcId="{F4A41117-54A2-3743-9929-4CC75D5C5A74}" destId="{4365692E-62D3-5F46-8474-DCC209963506}" srcOrd="1" destOrd="0" presId="urn:microsoft.com/office/officeart/2005/8/layout/hProcess9"/>
    <dgm:cxn modelId="{89A6017E-FC9B-7A49-ABD3-FF5A0B0FB726}" type="presParOf" srcId="{4365692E-62D3-5F46-8474-DCC209963506}" destId="{51D55AFE-85AD-074F-BB2D-648D7B30E3D7}" srcOrd="0" destOrd="0" presId="urn:microsoft.com/office/officeart/2005/8/layout/hProcess9"/>
    <dgm:cxn modelId="{BA5F4E16-5B75-AF47-8E44-A344CD055EEA}" type="presParOf" srcId="{4365692E-62D3-5F46-8474-DCC209963506}" destId="{763EAB55-A419-024A-A3A9-B54E98158BD7}" srcOrd="1" destOrd="0" presId="urn:microsoft.com/office/officeart/2005/8/layout/hProcess9"/>
    <dgm:cxn modelId="{9B802D00-21E3-9842-BCEE-38E6C672F15F}" type="presParOf" srcId="{4365692E-62D3-5F46-8474-DCC209963506}" destId="{42D4F0FE-F6F1-5840-9E04-6456A5D4E52B}" srcOrd="2" destOrd="0" presId="urn:microsoft.com/office/officeart/2005/8/layout/hProcess9"/>
    <dgm:cxn modelId="{128A22C6-861A-B641-A68A-E9B21EC776F0}" type="presParOf" srcId="{4365692E-62D3-5F46-8474-DCC209963506}" destId="{36268A24-BD86-8840-BCD6-6AE68D9A5121}" srcOrd="3" destOrd="0" presId="urn:microsoft.com/office/officeart/2005/8/layout/hProcess9"/>
    <dgm:cxn modelId="{7220E459-CDF4-DE49-89BB-59113F657A5D}" type="presParOf" srcId="{4365692E-62D3-5F46-8474-DCC209963506}" destId="{17F06B64-9F9F-3145-BE0A-EA1A47A41D5A}" srcOrd="4" destOrd="0" presId="urn:microsoft.com/office/officeart/2005/8/layout/hProcess9"/>
    <dgm:cxn modelId="{C5CA1E73-728A-EB4D-B884-C26ED9EBD614}" type="presParOf" srcId="{4365692E-62D3-5F46-8474-DCC209963506}" destId="{49F322C7-F786-8E44-92A4-0A74E8961027}" srcOrd="5" destOrd="0" presId="urn:microsoft.com/office/officeart/2005/8/layout/hProcess9"/>
    <dgm:cxn modelId="{298CDB04-F1C7-1F4A-9C85-64A1A027DDC6}" type="presParOf" srcId="{4365692E-62D3-5F46-8474-DCC209963506}" destId="{4F0D474A-D3B8-4C4B-AD39-495EAF2B81BA}" srcOrd="6" destOrd="0" presId="urn:microsoft.com/office/officeart/2005/8/layout/hProcess9"/>
    <dgm:cxn modelId="{7FCA6357-8BD6-8149-B573-956DE6A734CD}" type="presParOf" srcId="{4365692E-62D3-5F46-8474-DCC209963506}" destId="{25BC87A4-E790-554C-B461-2BD46CC22C55}" srcOrd="7" destOrd="0" presId="urn:microsoft.com/office/officeart/2005/8/layout/hProcess9"/>
    <dgm:cxn modelId="{E7E75750-7DB2-E442-BCB9-E4D41DE7ACD1}" type="presParOf" srcId="{4365692E-62D3-5F46-8474-DCC209963506}" destId="{D28FF3EE-DDBB-CE49-B3AB-6A8C085C7941}" srcOrd="8" destOrd="0" presId="urn:microsoft.com/office/officeart/2005/8/layout/hProcess9"/>
    <dgm:cxn modelId="{283F5157-83F0-CB41-8A91-2BAFDF9FE183}" type="presParOf" srcId="{4365692E-62D3-5F46-8474-DCC209963506}" destId="{9DFA7681-248E-5641-97E9-FA109046950D}" srcOrd="9" destOrd="0" presId="urn:microsoft.com/office/officeart/2005/8/layout/hProcess9"/>
    <dgm:cxn modelId="{5DB4625F-7983-4745-BE34-3C6D65E9A97F}" type="presParOf" srcId="{4365692E-62D3-5F46-8474-DCC209963506}" destId="{F6B9141F-D172-E64A-AAAA-EB80D4A411F3}" srcOrd="1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4BB175E-4447-3A4A-AEDD-B2A3BA947FF2}" type="doc">
      <dgm:prSet loTypeId="urn:microsoft.com/office/officeart/2005/8/layout/venn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C18E54E1-4956-6446-8C1C-D0B71B5430A0}">
      <dgm:prSet custT="1"/>
      <dgm:spPr/>
      <dgm:t>
        <a:bodyPr/>
        <a:lstStyle/>
        <a:p>
          <a:r>
            <a:rPr lang="nl-BE" sz="2800" dirty="0"/>
            <a:t>1. Project afsluiten</a:t>
          </a:r>
        </a:p>
        <a:p>
          <a:r>
            <a:rPr lang="nl-BE" sz="2800" dirty="0">
              <a:sym typeface="Wingdings" pitchFamily="2" charset="2"/>
            </a:rPr>
            <a:t></a:t>
          </a:r>
          <a:r>
            <a:rPr lang="nl-BE" sz="2800" dirty="0"/>
            <a:t>Beoordeling teamleden</a:t>
          </a:r>
          <a:endParaRPr lang="en-BE" sz="2800" dirty="0"/>
        </a:p>
      </dgm:t>
    </dgm:pt>
    <dgm:pt modelId="{0AFD59B3-909E-FE4E-9CE9-0DE7E8CA959F}" type="parTrans" cxnId="{EBCC7165-75F0-2B45-AFDF-273D55DD5851}">
      <dgm:prSet/>
      <dgm:spPr/>
      <dgm:t>
        <a:bodyPr/>
        <a:lstStyle/>
        <a:p>
          <a:endParaRPr lang="en-GB"/>
        </a:p>
      </dgm:t>
    </dgm:pt>
    <dgm:pt modelId="{B5AE18FD-47CF-3B4C-ACA2-3A484018DDE6}" type="sibTrans" cxnId="{EBCC7165-75F0-2B45-AFDF-273D55DD5851}">
      <dgm:prSet/>
      <dgm:spPr/>
      <dgm:t>
        <a:bodyPr/>
        <a:lstStyle/>
        <a:p>
          <a:endParaRPr lang="en-GB"/>
        </a:p>
      </dgm:t>
    </dgm:pt>
    <dgm:pt modelId="{9338B8CA-A1DC-F542-90CF-1A31611612DF}">
      <dgm:prSet custT="1"/>
      <dgm:spPr/>
      <dgm:t>
        <a:bodyPr/>
        <a:lstStyle/>
        <a:p>
          <a:r>
            <a:rPr lang="nl-BE" sz="2800" dirty="0"/>
            <a:t>3. Wat hebben we geleerd?</a:t>
          </a:r>
          <a:endParaRPr lang="en-BE" sz="2800" dirty="0"/>
        </a:p>
      </dgm:t>
    </dgm:pt>
    <dgm:pt modelId="{2B0E3EC5-95A3-D640-80F7-142C41388330}" type="parTrans" cxnId="{FB9ECC91-150D-6440-8884-85FD5BB128F2}">
      <dgm:prSet/>
      <dgm:spPr/>
      <dgm:t>
        <a:bodyPr/>
        <a:lstStyle/>
        <a:p>
          <a:endParaRPr lang="en-GB"/>
        </a:p>
      </dgm:t>
    </dgm:pt>
    <dgm:pt modelId="{5C4929C4-425E-3546-B4F4-792293DEC4C9}" type="sibTrans" cxnId="{FB9ECC91-150D-6440-8884-85FD5BB128F2}">
      <dgm:prSet/>
      <dgm:spPr/>
      <dgm:t>
        <a:bodyPr/>
        <a:lstStyle/>
        <a:p>
          <a:endParaRPr lang="en-GB"/>
        </a:p>
      </dgm:t>
    </dgm:pt>
    <dgm:pt modelId="{B86EB814-00CB-854A-AFC9-71ABEF5F44DF}">
      <dgm:prSet custT="1"/>
      <dgm:spPr/>
      <dgm:t>
        <a:bodyPr/>
        <a:lstStyle/>
        <a:p>
          <a:r>
            <a:rPr lang="nl-BE" sz="2800"/>
            <a:t>Lessons learned</a:t>
          </a:r>
          <a:endParaRPr lang="en-BE" sz="2800"/>
        </a:p>
      </dgm:t>
    </dgm:pt>
    <dgm:pt modelId="{BFE6A37B-A871-5F49-BC98-F6E9B24C69E8}" type="parTrans" cxnId="{CECAF7A7-D2EE-7E47-BEC3-D1F2D8469DB3}">
      <dgm:prSet/>
      <dgm:spPr/>
      <dgm:t>
        <a:bodyPr/>
        <a:lstStyle/>
        <a:p>
          <a:endParaRPr lang="en-GB"/>
        </a:p>
      </dgm:t>
    </dgm:pt>
    <dgm:pt modelId="{C9CD00FC-D578-5649-8CC9-2535D440D9F9}" type="sibTrans" cxnId="{CECAF7A7-D2EE-7E47-BEC3-D1F2D8469DB3}">
      <dgm:prSet/>
      <dgm:spPr/>
      <dgm:t>
        <a:bodyPr/>
        <a:lstStyle/>
        <a:p>
          <a:endParaRPr lang="en-GB"/>
        </a:p>
      </dgm:t>
    </dgm:pt>
    <dgm:pt modelId="{B07406DE-04F7-8A41-8206-6BBD78756172}">
      <dgm:prSet custT="1"/>
      <dgm:spPr/>
      <dgm:t>
        <a:bodyPr/>
        <a:lstStyle/>
        <a:p>
          <a:r>
            <a:rPr lang="nl-BE" sz="2800"/>
            <a:t>Zwakten/sterkten</a:t>
          </a:r>
          <a:endParaRPr lang="en-BE" sz="2800"/>
        </a:p>
      </dgm:t>
    </dgm:pt>
    <dgm:pt modelId="{FA50E0BE-E598-5B4E-8A96-D549CD498329}" type="parTrans" cxnId="{1110AF10-CBE1-A24E-A2BB-82E9F8DB47C3}">
      <dgm:prSet/>
      <dgm:spPr/>
      <dgm:t>
        <a:bodyPr/>
        <a:lstStyle/>
        <a:p>
          <a:endParaRPr lang="en-GB"/>
        </a:p>
      </dgm:t>
    </dgm:pt>
    <dgm:pt modelId="{0F683D06-42D8-B446-ADAC-51F1983E2811}" type="sibTrans" cxnId="{1110AF10-CBE1-A24E-A2BB-82E9F8DB47C3}">
      <dgm:prSet/>
      <dgm:spPr/>
      <dgm:t>
        <a:bodyPr/>
        <a:lstStyle/>
        <a:p>
          <a:endParaRPr lang="en-GB"/>
        </a:p>
      </dgm:t>
    </dgm:pt>
    <dgm:pt modelId="{5BEDBBDC-4460-084D-A1CD-B65D960E7717}">
      <dgm:prSet custT="1"/>
      <dgm:spPr/>
      <dgm:t>
        <a:bodyPr/>
        <a:lstStyle/>
        <a:p>
          <a:r>
            <a:rPr lang="nl-BE" sz="2800" dirty="0"/>
            <a:t>2. Contract met klant afsluiten </a:t>
          </a:r>
        </a:p>
        <a:p>
          <a:r>
            <a:rPr lang="nl-BE" sz="2800" dirty="0">
              <a:sym typeface="Wingdings" pitchFamily="2" charset="2"/>
            </a:rPr>
            <a:t></a:t>
          </a:r>
          <a:r>
            <a:rPr lang="nl-BE" sz="2800" dirty="0"/>
            <a:t>warranty, maintenance</a:t>
          </a:r>
          <a:endParaRPr lang="en-BE" sz="2800" dirty="0"/>
        </a:p>
      </dgm:t>
    </dgm:pt>
    <dgm:pt modelId="{D766CD2B-52EC-B948-927F-CA78B9BED0C3}" type="parTrans" cxnId="{E1FC2C69-26B4-BE46-9C14-018C9FA4D800}">
      <dgm:prSet/>
      <dgm:spPr/>
      <dgm:t>
        <a:bodyPr/>
        <a:lstStyle/>
        <a:p>
          <a:endParaRPr lang="en-GB"/>
        </a:p>
      </dgm:t>
    </dgm:pt>
    <dgm:pt modelId="{0AC51C9E-FF53-A941-A798-18A1CC4022BC}" type="sibTrans" cxnId="{E1FC2C69-26B4-BE46-9C14-018C9FA4D800}">
      <dgm:prSet/>
      <dgm:spPr/>
      <dgm:t>
        <a:bodyPr/>
        <a:lstStyle/>
        <a:p>
          <a:endParaRPr lang="en-GB"/>
        </a:p>
      </dgm:t>
    </dgm:pt>
    <dgm:pt modelId="{9597E052-C48F-F043-BC8D-70CF2481930E}" type="pres">
      <dgm:prSet presAssocID="{84BB175E-4447-3A4A-AEDD-B2A3BA947FF2}" presName="compositeShape" presStyleCnt="0">
        <dgm:presLayoutVars>
          <dgm:chMax val="7"/>
          <dgm:dir/>
          <dgm:resizeHandles val="exact"/>
        </dgm:presLayoutVars>
      </dgm:prSet>
      <dgm:spPr/>
    </dgm:pt>
    <dgm:pt modelId="{FD0F3739-1AD9-E04E-A67E-AA4513587F2A}" type="pres">
      <dgm:prSet presAssocID="{C18E54E1-4956-6446-8C1C-D0B71B5430A0}" presName="circ1" presStyleLbl="vennNode1" presStyleIdx="0" presStyleCnt="3" custScaleX="157308"/>
      <dgm:spPr/>
    </dgm:pt>
    <dgm:pt modelId="{4F58736B-7528-3E47-A823-F77BF6E7F113}" type="pres">
      <dgm:prSet presAssocID="{C18E54E1-4956-6446-8C1C-D0B71B5430A0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2E1BF6D3-CD5D-3F44-A185-77FDCBDE5704}" type="pres">
      <dgm:prSet presAssocID="{9338B8CA-A1DC-F542-90CF-1A31611612DF}" presName="circ2" presStyleLbl="vennNode1" presStyleIdx="1" presStyleCnt="3" custScaleX="226538" custLinFactNeighborX="73602" custLinFactNeighborY="-1065"/>
      <dgm:spPr/>
    </dgm:pt>
    <dgm:pt modelId="{C86677AF-311A-7343-A76C-951014CA678B}" type="pres">
      <dgm:prSet presAssocID="{9338B8CA-A1DC-F542-90CF-1A31611612DF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F8B7B2AA-28D8-B14F-BDB4-109E9071CB94}" type="pres">
      <dgm:prSet presAssocID="{5BEDBBDC-4460-084D-A1CD-B65D960E7717}" presName="circ3" presStyleLbl="vennNode1" presStyleIdx="2" presStyleCnt="3" custScaleX="168263" custLinFactNeighborX="-6795" custLinFactNeighborY="10673"/>
      <dgm:spPr/>
    </dgm:pt>
    <dgm:pt modelId="{43D32FA0-B30D-E542-BD12-055A76EFC242}" type="pres">
      <dgm:prSet presAssocID="{5BEDBBDC-4460-084D-A1CD-B65D960E7717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1110AF10-CBE1-A24E-A2BB-82E9F8DB47C3}" srcId="{9338B8CA-A1DC-F542-90CF-1A31611612DF}" destId="{B07406DE-04F7-8A41-8206-6BBD78756172}" srcOrd="1" destOrd="0" parTransId="{FA50E0BE-E598-5B4E-8A96-D549CD498329}" sibTransId="{0F683D06-42D8-B446-ADAC-51F1983E2811}"/>
    <dgm:cxn modelId="{2472FC14-1D1C-8345-8BF6-B8911161D652}" type="presOf" srcId="{C18E54E1-4956-6446-8C1C-D0B71B5430A0}" destId="{4F58736B-7528-3E47-A823-F77BF6E7F113}" srcOrd="1" destOrd="0" presId="urn:microsoft.com/office/officeart/2005/8/layout/venn1"/>
    <dgm:cxn modelId="{1F822D1A-FC0A-EA42-ACB3-2ED5C3CD7DFE}" type="presOf" srcId="{9338B8CA-A1DC-F542-90CF-1A31611612DF}" destId="{C86677AF-311A-7343-A76C-951014CA678B}" srcOrd="1" destOrd="0" presId="urn:microsoft.com/office/officeart/2005/8/layout/venn1"/>
    <dgm:cxn modelId="{B1F19141-A91F-F247-AC57-EBC4724A0749}" type="presOf" srcId="{B07406DE-04F7-8A41-8206-6BBD78756172}" destId="{C86677AF-311A-7343-A76C-951014CA678B}" srcOrd="1" destOrd="2" presId="urn:microsoft.com/office/officeart/2005/8/layout/venn1"/>
    <dgm:cxn modelId="{78B0E245-CD2E-1442-9A05-A70359BD2FD0}" type="presOf" srcId="{B86EB814-00CB-854A-AFC9-71ABEF5F44DF}" destId="{C86677AF-311A-7343-A76C-951014CA678B}" srcOrd="1" destOrd="1" presId="urn:microsoft.com/office/officeart/2005/8/layout/venn1"/>
    <dgm:cxn modelId="{EBCC7165-75F0-2B45-AFDF-273D55DD5851}" srcId="{84BB175E-4447-3A4A-AEDD-B2A3BA947FF2}" destId="{C18E54E1-4956-6446-8C1C-D0B71B5430A0}" srcOrd="0" destOrd="0" parTransId="{0AFD59B3-909E-FE4E-9CE9-0DE7E8CA959F}" sibTransId="{B5AE18FD-47CF-3B4C-ACA2-3A484018DDE6}"/>
    <dgm:cxn modelId="{E1FC2C69-26B4-BE46-9C14-018C9FA4D800}" srcId="{84BB175E-4447-3A4A-AEDD-B2A3BA947FF2}" destId="{5BEDBBDC-4460-084D-A1CD-B65D960E7717}" srcOrd="2" destOrd="0" parTransId="{D766CD2B-52EC-B948-927F-CA78B9BED0C3}" sibTransId="{0AC51C9E-FF53-A941-A798-18A1CC4022BC}"/>
    <dgm:cxn modelId="{350C1072-039A-824B-AC19-5E730E532256}" type="presOf" srcId="{B07406DE-04F7-8A41-8206-6BBD78756172}" destId="{2E1BF6D3-CD5D-3F44-A185-77FDCBDE5704}" srcOrd="0" destOrd="2" presId="urn:microsoft.com/office/officeart/2005/8/layout/venn1"/>
    <dgm:cxn modelId="{FB9ECC91-150D-6440-8884-85FD5BB128F2}" srcId="{84BB175E-4447-3A4A-AEDD-B2A3BA947FF2}" destId="{9338B8CA-A1DC-F542-90CF-1A31611612DF}" srcOrd="1" destOrd="0" parTransId="{2B0E3EC5-95A3-D640-80F7-142C41388330}" sibTransId="{5C4929C4-425E-3546-B4F4-792293DEC4C9}"/>
    <dgm:cxn modelId="{42A19AA7-6089-3F4A-8551-A6CBF3535A91}" type="presOf" srcId="{84BB175E-4447-3A4A-AEDD-B2A3BA947FF2}" destId="{9597E052-C48F-F043-BC8D-70CF2481930E}" srcOrd="0" destOrd="0" presId="urn:microsoft.com/office/officeart/2005/8/layout/venn1"/>
    <dgm:cxn modelId="{CECAF7A7-D2EE-7E47-BEC3-D1F2D8469DB3}" srcId="{9338B8CA-A1DC-F542-90CF-1A31611612DF}" destId="{B86EB814-00CB-854A-AFC9-71ABEF5F44DF}" srcOrd="0" destOrd="0" parTransId="{BFE6A37B-A871-5F49-BC98-F6E9B24C69E8}" sibTransId="{C9CD00FC-D578-5649-8CC9-2535D440D9F9}"/>
    <dgm:cxn modelId="{CAEC2CAF-5EF3-FD45-84D8-EAFBBABBB147}" type="presOf" srcId="{C18E54E1-4956-6446-8C1C-D0B71B5430A0}" destId="{FD0F3739-1AD9-E04E-A67E-AA4513587F2A}" srcOrd="0" destOrd="0" presId="urn:microsoft.com/office/officeart/2005/8/layout/venn1"/>
    <dgm:cxn modelId="{C2C0C0D2-6D48-2F45-8994-92665D069F08}" type="presOf" srcId="{5BEDBBDC-4460-084D-A1CD-B65D960E7717}" destId="{F8B7B2AA-28D8-B14F-BDB4-109E9071CB94}" srcOrd="0" destOrd="0" presId="urn:microsoft.com/office/officeart/2005/8/layout/venn1"/>
    <dgm:cxn modelId="{78B1D1DC-112E-5E46-BEEE-D34ECC60A030}" type="presOf" srcId="{B86EB814-00CB-854A-AFC9-71ABEF5F44DF}" destId="{2E1BF6D3-CD5D-3F44-A185-77FDCBDE5704}" srcOrd="0" destOrd="1" presId="urn:microsoft.com/office/officeart/2005/8/layout/venn1"/>
    <dgm:cxn modelId="{48347FE2-F90C-4F40-BB2B-35DA4B61D833}" type="presOf" srcId="{5BEDBBDC-4460-084D-A1CD-B65D960E7717}" destId="{43D32FA0-B30D-E542-BD12-055A76EFC242}" srcOrd="1" destOrd="0" presId="urn:microsoft.com/office/officeart/2005/8/layout/venn1"/>
    <dgm:cxn modelId="{C2E57AF7-A0D2-A744-B9D2-C71C4DC27BE9}" type="presOf" srcId="{9338B8CA-A1DC-F542-90CF-1A31611612DF}" destId="{2E1BF6D3-CD5D-3F44-A185-77FDCBDE5704}" srcOrd="0" destOrd="0" presId="urn:microsoft.com/office/officeart/2005/8/layout/venn1"/>
    <dgm:cxn modelId="{681BD91A-434B-DE49-9854-A88071300BEE}" type="presParOf" srcId="{9597E052-C48F-F043-BC8D-70CF2481930E}" destId="{FD0F3739-1AD9-E04E-A67E-AA4513587F2A}" srcOrd="0" destOrd="0" presId="urn:microsoft.com/office/officeart/2005/8/layout/venn1"/>
    <dgm:cxn modelId="{40D786BC-145F-6B47-84AE-8A9AED4EBB12}" type="presParOf" srcId="{9597E052-C48F-F043-BC8D-70CF2481930E}" destId="{4F58736B-7528-3E47-A823-F77BF6E7F113}" srcOrd="1" destOrd="0" presId="urn:microsoft.com/office/officeart/2005/8/layout/venn1"/>
    <dgm:cxn modelId="{29FE181A-38E6-D047-8151-8B43F670E558}" type="presParOf" srcId="{9597E052-C48F-F043-BC8D-70CF2481930E}" destId="{2E1BF6D3-CD5D-3F44-A185-77FDCBDE5704}" srcOrd="2" destOrd="0" presId="urn:microsoft.com/office/officeart/2005/8/layout/venn1"/>
    <dgm:cxn modelId="{B3928522-7573-C444-98DF-337F2F8046EB}" type="presParOf" srcId="{9597E052-C48F-F043-BC8D-70CF2481930E}" destId="{C86677AF-311A-7343-A76C-951014CA678B}" srcOrd="3" destOrd="0" presId="urn:microsoft.com/office/officeart/2005/8/layout/venn1"/>
    <dgm:cxn modelId="{E6E99DDE-F9B5-B14F-AD7F-08C142967F35}" type="presParOf" srcId="{9597E052-C48F-F043-BC8D-70CF2481930E}" destId="{F8B7B2AA-28D8-B14F-BDB4-109E9071CB94}" srcOrd="4" destOrd="0" presId="urn:microsoft.com/office/officeart/2005/8/layout/venn1"/>
    <dgm:cxn modelId="{15C0A3D2-2E18-AC4C-94BD-E776F45286EC}" type="presParOf" srcId="{9597E052-C48F-F043-BC8D-70CF2481930E}" destId="{43D32FA0-B30D-E542-BD12-055A76EFC242}" srcOrd="5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FF3B6D1-EE94-1E4D-9F71-AA939D5D23AB}">
      <dsp:nvSpPr>
        <dsp:cNvPr id="0" name=""/>
        <dsp:cNvSpPr/>
      </dsp:nvSpPr>
      <dsp:spPr>
        <a:xfrm>
          <a:off x="4181697" y="503"/>
          <a:ext cx="3553929" cy="1169718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2800" kern="1200" dirty="0"/>
            <a:t>WAT dient gewijzigd te worden</a:t>
          </a:r>
          <a:endParaRPr lang="en-BE" sz="2800" kern="1200" dirty="0"/>
        </a:p>
      </dsp:txBody>
      <dsp:txXfrm>
        <a:off x="4238798" y="57604"/>
        <a:ext cx="3439727" cy="1055516"/>
      </dsp:txXfrm>
    </dsp:sp>
    <dsp:sp modelId="{DB94C418-8449-C74D-9B2B-585B40FDD874}">
      <dsp:nvSpPr>
        <dsp:cNvPr id="0" name=""/>
        <dsp:cNvSpPr/>
      </dsp:nvSpPr>
      <dsp:spPr>
        <a:xfrm>
          <a:off x="3707082" y="1040643"/>
          <a:ext cx="4670793" cy="4670793"/>
        </a:xfrm>
        <a:custGeom>
          <a:avLst/>
          <a:gdLst/>
          <a:ahLst/>
          <a:cxnLst/>
          <a:rect l="0" t="0" r="0" b="0"/>
          <a:pathLst>
            <a:path>
              <a:moveTo>
                <a:pt x="3114147" y="133664"/>
              </a:moveTo>
              <a:arcTo wR="2335396" hR="2335396" stAng="17368718" swAng="1802778"/>
            </a:path>
          </a:pathLst>
        </a:custGeom>
        <a:noFill/>
        <a:ln w="6350" cap="flat" cmpd="sng" algn="ctr">
          <a:noFill/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E3C9A11-31F2-F24B-8237-FC1380715D17}">
      <dsp:nvSpPr>
        <dsp:cNvPr id="0" name=""/>
        <dsp:cNvSpPr/>
      </dsp:nvSpPr>
      <dsp:spPr>
        <a:xfrm>
          <a:off x="6336699" y="1869506"/>
          <a:ext cx="5259810" cy="1566592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2800" kern="1200" dirty="0"/>
            <a:t>WAT zijn de vereisten</a:t>
          </a:r>
          <a:endParaRPr lang="en-BE" sz="2800" kern="1200" dirty="0"/>
        </a:p>
      </dsp:txBody>
      <dsp:txXfrm>
        <a:off x="6413174" y="1945981"/>
        <a:ext cx="5106860" cy="1413642"/>
      </dsp:txXfrm>
    </dsp:sp>
    <dsp:sp modelId="{36752162-E113-0B45-A74F-A14729A7A872}">
      <dsp:nvSpPr>
        <dsp:cNvPr id="0" name=""/>
        <dsp:cNvSpPr/>
      </dsp:nvSpPr>
      <dsp:spPr>
        <a:xfrm>
          <a:off x="4315806" y="608858"/>
          <a:ext cx="4670793" cy="4670793"/>
        </a:xfrm>
        <a:custGeom>
          <a:avLst/>
          <a:gdLst/>
          <a:ahLst/>
          <a:cxnLst/>
          <a:rect l="0" t="0" r="0" b="0"/>
          <a:pathLst>
            <a:path>
              <a:moveTo>
                <a:pt x="4616399" y="2836502"/>
              </a:moveTo>
              <a:arcTo wR="2335396" hR="2335396" stAng="743417" swAng="1377084"/>
            </a:path>
          </a:pathLst>
        </a:custGeom>
        <a:noFill/>
        <a:ln w="6350" cap="flat" cmpd="sng" algn="ctr">
          <a:noFill/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C0C5717-27B1-014C-A6F1-F197DF1275CC}">
      <dsp:nvSpPr>
        <dsp:cNvPr id="0" name=""/>
        <dsp:cNvSpPr/>
      </dsp:nvSpPr>
      <dsp:spPr>
        <a:xfrm>
          <a:off x="4913582" y="4302889"/>
          <a:ext cx="6453661" cy="1169718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2800" kern="1200" dirty="0"/>
            <a:t>WAT zijn de procedures en hoe werken ze</a:t>
          </a:r>
          <a:endParaRPr lang="en-BE" sz="2800" kern="1200" dirty="0"/>
        </a:p>
      </dsp:txBody>
      <dsp:txXfrm>
        <a:off x="4970683" y="4359990"/>
        <a:ext cx="6339459" cy="1055516"/>
      </dsp:txXfrm>
    </dsp:sp>
    <dsp:sp modelId="{D3536A2A-36E7-2449-A3F2-E7B844203188}">
      <dsp:nvSpPr>
        <dsp:cNvPr id="0" name=""/>
        <dsp:cNvSpPr/>
      </dsp:nvSpPr>
      <dsp:spPr>
        <a:xfrm>
          <a:off x="2655047" y="2881535"/>
          <a:ext cx="4767683" cy="4767683"/>
        </a:xfrm>
        <a:custGeom>
          <a:avLst/>
          <a:gdLst/>
          <a:ahLst/>
          <a:cxnLst/>
          <a:rect l="0" t="0" r="0" b="0"/>
          <a:pathLst>
            <a:path>
              <a:moveTo>
                <a:pt x="4754039" y="2638524"/>
              </a:moveTo>
              <a:arcTo wR="2383841" hR="2383841" stAng="367981" swAng="10662490"/>
            </a:path>
          </a:pathLst>
        </a:custGeom>
        <a:noFill/>
        <a:ln w="6350" cap="flat" cmpd="sng" algn="ctr">
          <a:noFill/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76F7889-AE4F-7042-A77E-5508BAFCF70A}">
      <dsp:nvSpPr>
        <dsp:cNvPr id="0" name=""/>
        <dsp:cNvSpPr/>
      </dsp:nvSpPr>
      <dsp:spPr>
        <a:xfrm>
          <a:off x="72005" y="3888427"/>
          <a:ext cx="4558771" cy="1169718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2800" kern="1200" dirty="0"/>
            <a:t>WAT is de oplossing </a:t>
          </a:r>
          <a:endParaRPr lang="en-BE" sz="2800" kern="1200" dirty="0"/>
        </a:p>
      </dsp:txBody>
      <dsp:txXfrm>
        <a:off x="129106" y="3945528"/>
        <a:ext cx="4444569" cy="1055516"/>
      </dsp:txXfrm>
    </dsp:sp>
    <dsp:sp modelId="{F31CBD2B-C63C-D643-8C05-42E090915C5C}">
      <dsp:nvSpPr>
        <dsp:cNvPr id="0" name=""/>
        <dsp:cNvSpPr/>
      </dsp:nvSpPr>
      <dsp:spPr>
        <a:xfrm>
          <a:off x="1369380" y="3297943"/>
          <a:ext cx="4670793" cy="4670793"/>
        </a:xfrm>
        <a:custGeom>
          <a:avLst/>
          <a:gdLst/>
          <a:ahLst/>
          <a:cxnLst/>
          <a:rect l="0" t="0" r="0" b="0"/>
          <a:pathLst>
            <a:path>
              <a:moveTo>
                <a:pt x="789101" y="585240"/>
              </a:moveTo>
              <a:arcTo wR="2335396" hR="2335396" stAng="13712328" swAng="1145938"/>
            </a:path>
          </a:pathLst>
        </a:custGeom>
        <a:noFill/>
        <a:ln w="6350" cap="flat" cmpd="sng" algn="ctr">
          <a:noFill/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60156DE-5D32-B049-96A6-7865DD24415F}">
      <dsp:nvSpPr>
        <dsp:cNvPr id="0" name=""/>
        <dsp:cNvSpPr/>
      </dsp:nvSpPr>
      <dsp:spPr>
        <a:xfrm>
          <a:off x="0" y="1440167"/>
          <a:ext cx="5619850" cy="2030409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2800" kern="1200" dirty="0"/>
            <a:t>WAT zijn de gegevens die benodigd zijn</a:t>
          </a:r>
          <a:endParaRPr lang="en-BE" sz="2800" kern="1200" dirty="0"/>
        </a:p>
      </dsp:txBody>
      <dsp:txXfrm>
        <a:off x="99116" y="1539283"/>
        <a:ext cx="5421618" cy="1832177"/>
      </dsp:txXfrm>
    </dsp:sp>
    <dsp:sp modelId="{1BED82A1-BEC6-FC4E-8104-02C3E62EE6D8}">
      <dsp:nvSpPr>
        <dsp:cNvPr id="0" name=""/>
        <dsp:cNvSpPr/>
      </dsp:nvSpPr>
      <dsp:spPr>
        <a:xfrm>
          <a:off x="3596064" y="964872"/>
          <a:ext cx="4670793" cy="4670793"/>
        </a:xfrm>
        <a:custGeom>
          <a:avLst/>
          <a:gdLst/>
          <a:ahLst/>
          <a:cxnLst/>
          <a:rect l="0" t="0" r="0" b="0"/>
          <a:pathLst>
            <a:path>
              <a:moveTo>
                <a:pt x="927484" y="472103"/>
              </a:moveTo>
              <a:arcTo wR="2335396" hR="2335396" stAng="13975508" swAng="764295"/>
            </a:path>
          </a:pathLst>
        </a:custGeom>
        <a:noFill/>
        <a:ln w="6350" cap="flat" cmpd="sng" algn="ctr">
          <a:noFill/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554D8C-31F5-D040-B8B9-8E20BE44D0BD}">
      <dsp:nvSpPr>
        <dsp:cNvPr id="0" name=""/>
        <dsp:cNvSpPr/>
      </dsp:nvSpPr>
      <dsp:spPr>
        <a:xfrm>
          <a:off x="0" y="1426552"/>
          <a:ext cx="4044120" cy="2628678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3500" kern="1200"/>
            <a:t>HOE dient dit opgelost te worden</a:t>
          </a:r>
          <a:endParaRPr lang="en-BE" sz="3500" kern="1200"/>
        </a:p>
      </dsp:txBody>
      <dsp:txXfrm>
        <a:off x="128321" y="1554873"/>
        <a:ext cx="3787478" cy="2372036"/>
      </dsp:txXfrm>
    </dsp:sp>
    <dsp:sp modelId="{4BAAF250-CB17-2744-B407-C6B846F5DFFC}">
      <dsp:nvSpPr>
        <dsp:cNvPr id="0" name=""/>
        <dsp:cNvSpPr/>
      </dsp:nvSpPr>
      <dsp:spPr>
        <a:xfrm>
          <a:off x="2210197" y="-1715001"/>
          <a:ext cx="5001675" cy="5001675"/>
        </a:xfrm>
        <a:custGeom>
          <a:avLst/>
          <a:gdLst/>
          <a:ahLst/>
          <a:cxnLst/>
          <a:rect l="0" t="0" r="0" b="0"/>
          <a:pathLst>
            <a:path>
              <a:moveTo>
                <a:pt x="71139" y="3093082"/>
              </a:moveTo>
              <a:arcTo wR="2500837" hR="2500837" stAng="9978069" swAng="10662490"/>
            </a:path>
          </a:pathLst>
        </a:custGeom>
        <a:noFill/>
        <a:ln w="6350" cap="flat" cmpd="sng" algn="ctr">
          <a:noFill/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7076D2A-A868-7543-8D5E-B300C4541EA0}">
      <dsp:nvSpPr>
        <dsp:cNvPr id="0" name=""/>
        <dsp:cNvSpPr/>
      </dsp:nvSpPr>
      <dsp:spPr>
        <a:xfrm>
          <a:off x="5180223" y="145119"/>
          <a:ext cx="6485071" cy="528777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t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3500" kern="1200"/>
            <a:t>HOE ziet de oplossing eruit</a:t>
          </a:r>
          <a:endParaRPr lang="en-BE" sz="3500" kern="120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BE" sz="2700" kern="1200"/>
            <a:t>Funtioneel (logisch)</a:t>
          </a:r>
          <a:endParaRPr lang="en-BE" sz="2700" kern="1200"/>
        </a:p>
        <a:p>
          <a:pPr marL="457200" lvl="2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BE" sz="2700" kern="1200"/>
            <a:t>Taal onafhankelijk, hardware onafhankelijk</a:t>
          </a:r>
          <a:endParaRPr lang="en-BE" sz="2700" kern="1200"/>
        </a:p>
        <a:p>
          <a:pPr marL="457200" lvl="2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BE" sz="2700" kern="1200" dirty="0"/>
            <a:t>Gericht op vereisten, GUI, organisatie vereisten</a:t>
          </a:r>
          <a:endParaRPr lang="en-BE" sz="2700" kern="1200" dirty="0"/>
        </a:p>
        <a:p>
          <a:pPr marL="457200" lvl="2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BE" sz="2700" kern="1200"/>
            <a:t>Nuttig voor analist en klant</a:t>
          </a:r>
          <a:endParaRPr lang="en-BE" sz="2700" kern="120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BE" sz="2700" kern="1200"/>
            <a:t>Technisch (fysiek) </a:t>
          </a:r>
          <a:endParaRPr lang="en-BE" sz="2700" kern="1200"/>
        </a:p>
        <a:p>
          <a:pPr marL="457200" lvl="2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BE" sz="2700" kern="1200"/>
            <a:t>Taal afhankelijk, hardware afhankelijk</a:t>
          </a:r>
          <a:endParaRPr lang="en-BE" sz="2700" kern="1200"/>
        </a:p>
        <a:p>
          <a:pPr marL="457200" lvl="2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BE" sz="2700" kern="1200"/>
            <a:t>Nuttig voor ontwikkelaar</a:t>
          </a:r>
          <a:endParaRPr lang="en-BE" sz="2700" kern="1200"/>
        </a:p>
      </dsp:txBody>
      <dsp:txXfrm>
        <a:off x="5438351" y="403247"/>
        <a:ext cx="5968815" cy="4771514"/>
      </dsp:txXfrm>
    </dsp:sp>
    <dsp:sp modelId="{798772FB-2909-914D-B1B2-AEFA24B5FFD9}">
      <dsp:nvSpPr>
        <dsp:cNvPr id="0" name=""/>
        <dsp:cNvSpPr/>
      </dsp:nvSpPr>
      <dsp:spPr>
        <a:xfrm>
          <a:off x="2214286" y="2342289"/>
          <a:ext cx="4803541" cy="4803541"/>
        </a:xfrm>
        <a:custGeom>
          <a:avLst/>
          <a:gdLst/>
          <a:ahLst/>
          <a:cxnLst/>
          <a:rect l="0" t="0" r="0" b="0"/>
          <a:pathLst>
            <a:path>
              <a:moveTo>
                <a:pt x="4688408" y="3136476"/>
              </a:moveTo>
              <a:arcTo wR="2401770" hR="2401770" stAng="1068745" swAng="10662490"/>
            </a:path>
          </a:pathLst>
        </a:custGeom>
        <a:noFill/>
        <a:ln w="6350" cap="flat" cmpd="sng" algn="ctr">
          <a:noFill/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B80EBBD-36F1-0C4F-8D07-4DA05408ECBD}">
      <dsp:nvSpPr>
        <dsp:cNvPr id="0" name=""/>
        <dsp:cNvSpPr/>
      </dsp:nvSpPr>
      <dsp:spPr>
        <a:xfrm>
          <a:off x="870561" y="0"/>
          <a:ext cx="9866363" cy="6095704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1D55AFE-85AD-074F-BB2D-648D7B30E3D7}">
      <dsp:nvSpPr>
        <dsp:cNvPr id="0" name=""/>
        <dsp:cNvSpPr/>
      </dsp:nvSpPr>
      <dsp:spPr>
        <a:xfrm>
          <a:off x="3188" y="1828711"/>
          <a:ext cx="1856177" cy="243828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2100" kern="1200" dirty="0"/>
            <a:t>Via ms project/ open chart </a:t>
          </a:r>
          <a:r>
            <a:rPr lang="nl-BE" sz="2100" kern="1200" dirty="0">
              <a:hlinkClick xmlns:r="http://schemas.openxmlformats.org/officeDocument/2006/relationships" r:id="rId1"/>
            </a:rPr>
            <a:t>smartsheet</a:t>
          </a:r>
          <a:endParaRPr lang="en-BE" sz="2100" kern="1200" dirty="0"/>
        </a:p>
      </dsp:txBody>
      <dsp:txXfrm>
        <a:off x="93799" y="1919322"/>
        <a:ext cx="1674955" cy="2257059"/>
      </dsp:txXfrm>
    </dsp:sp>
    <dsp:sp modelId="{42D4F0FE-F6F1-5840-9E04-6456A5D4E52B}">
      <dsp:nvSpPr>
        <dsp:cNvPr id="0" name=""/>
        <dsp:cNvSpPr/>
      </dsp:nvSpPr>
      <dsp:spPr>
        <a:xfrm>
          <a:off x="1952174" y="1828711"/>
          <a:ext cx="1856177" cy="243828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2100" kern="1200"/>
            <a:t>Taken hebben begin en einde</a:t>
          </a:r>
          <a:endParaRPr lang="en-BE" sz="2100" kern="1200"/>
        </a:p>
      </dsp:txBody>
      <dsp:txXfrm>
        <a:off x="2042785" y="1919322"/>
        <a:ext cx="1674955" cy="2257059"/>
      </dsp:txXfrm>
    </dsp:sp>
    <dsp:sp modelId="{17F06B64-9F9F-3145-BE0A-EA1A47A41D5A}">
      <dsp:nvSpPr>
        <dsp:cNvPr id="0" name=""/>
        <dsp:cNvSpPr/>
      </dsp:nvSpPr>
      <dsp:spPr>
        <a:xfrm>
          <a:off x="3901161" y="1828711"/>
          <a:ext cx="1856177" cy="243828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2100" kern="1200"/>
            <a:t>Taken kunnen tegelijk uitgevoerd worden of zijn afhankelijk van elkaar </a:t>
          </a:r>
          <a:endParaRPr lang="en-BE" sz="2100" kern="1200"/>
        </a:p>
      </dsp:txBody>
      <dsp:txXfrm>
        <a:off x="3991772" y="1919322"/>
        <a:ext cx="1674955" cy="2257059"/>
      </dsp:txXfrm>
    </dsp:sp>
    <dsp:sp modelId="{4F0D474A-D3B8-4C4B-AD39-495EAF2B81BA}">
      <dsp:nvSpPr>
        <dsp:cNvPr id="0" name=""/>
        <dsp:cNvSpPr/>
      </dsp:nvSpPr>
      <dsp:spPr>
        <a:xfrm>
          <a:off x="5850147" y="1828711"/>
          <a:ext cx="1856177" cy="243828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2100" kern="1200"/>
            <a:t>Taken worden uitgevoerd door personen</a:t>
          </a:r>
          <a:endParaRPr lang="en-BE" sz="2100" kern="1200"/>
        </a:p>
      </dsp:txBody>
      <dsp:txXfrm>
        <a:off x="5940758" y="1919322"/>
        <a:ext cx="1674955" cy="2257059"/>
      </dsp:txXfrm>
    </dsp:sp>
    <dsp:sp modelId="{D28FF3EE-DDBB-CE49-B3AB-6A8C085C7941}">
      <dsp:nvSpPr>
        <dsp:cNvPr id="0" name=""/>
        <dsp:cNvSpPr/>
      </dsp:nvSpPr>
      <dsp:spPr>
        <a:xfrm>
          <a:off x="7799134" y="1828711"/>
          <a:ext cx="1856177" cy="243828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2100" kern="1200"/>
            <a:t>Kritieke pad: wat is kortste mogelijke einddatum</a:t>
          </a:r>
          <a:endParaRPr lang="en-BE" sz="2100" kern="1200"/>
        </a:p>
      </dsp:txBody>
      <dsp:txXfrm>
        <a:off x="7889745" y="1919322"/>
        <a:ext cx="1674955" cy="2257059"/>
      </dsp:txXfrm>
    </dsp:sp>
    <dsp:sp modelId="{F6B9141F-D172-E64A-AAAA-EB80D4A411F3}">
      <dsp:nvSpPr>
        <dsp:cNvPr id="0" name=""/>
        <dsp:cNvSpPr/>
      </dsp:nvSpPr>
      <dsp:spPr>
        <a:xfrm>
          <a:off x="9748121" y="1828711"/>
          <a:ext cx="1856177" cy="243828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2100" kern="1200"/>
            <a:t>Milestones</a:t>
          </a:r>
          <a:endParaRPr lang="en-BE" sz="2100" kern="1200"/>
        </a:p>
      </dsp:txBody>
      <dsp:txXfrm>
        <a:off x="9838732" y="1919322"/>
        <a:ext cx="1674955" cy="225705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D0F3739-1AD9-E04E-A67E-AA4513587F2A}">
      <dsp:nvSpPr>
        <dsp:cNvPr id="0" name=""/>
        <dsp:cNvSpPr/>
      </dsp:nvSpPr>
      <dsp:spPr>
        <a:xfrm>
          <a:off x="3823981" y="156369"/>
          <a:ext cx="5089279" cy="3235232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2800" kern="1200" dirty="0"/>
            <a:t>1. Project afsluiten</a:t>
          </a:r>
        </a:p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2800" kern="1200" dirty="0">
              <a:sym typeface="Wingdings" pitchFamily="2" charset="2"/>
            </a:rPr>
            <a:t></a:t>
          </a:r>
          <a:r>
            <a:rPr lang="nl-BE" sz="2800" kern="1200" dirty="0"/>
            <a:t>Beoordeling teamleden</a:t>
          </a:r>
          <a:endParaRPr lang="en-BE" sz="2800" kern="1200" dirty="0"/>
        </a:p>
      </dsp:txBody>
      <dsp:txXfrm>
        <a:off x="4502551" y="722535"/>
        <a:ext cx="3732138" cy="1455854"/>
      </dsp:txXfrm>
    </dsp:sp>
    <dsp:sp modelId="{2E1BF6D3-CD5D-3F44-A185-77FDCBDE5704}">
      <dsp:nvSpPr>
        <dsp:cNvPr id="0" name=""/>
        <dsp:cNvSpPr/>
      </dsp:nvSpPr>
      <dsp:spPr>
        <a:xfrm>
          <a:off x="6252681" y="2143934"/>
          <a:ext cx="7329031" cy="3235232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1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2800" kern="1200" dirty="0"/>
            <a:t>3. Wat hebben we geleerd?</a:t>
          </a:r>
          <a:endParaRPr lang="en-BE" sz="2800" kern="1200" dirty="0"/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BE" sz="2800" kern="1200"/>
            <a:t>Lessons learned</a:t>
          </a:r>
          <a:endParaRPr lang="en-BE" sz="2800" kern="1200"/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BE" sz="2800" kern="1200"/>
            <a:t>Zwakten/sterkten</a:t>
          </a:r>
          <a:endParaRPr lang="en-BE" sz="2800" kern="1200"/>
        </a:p>
      </dsp:txBody>
      <dsp:txXfrm>
        <a:off x="8494143" y="2979703"/>
        <a:ext cx="4397418" cy="1779377"/>
      </dsp:txXfrm>
    </dsp:sp>
    <dsp:sp modelId="{F8B7B2AA-28D8-B14F-BDB4-109E9071CB94}">
      <dsp:nvSpPr>
        <dsp:cNvPr id="0" name=""/>
        <dsp:cNvSpPr/>
      </dsp:nvSpPr>
      <dsp:spPr>
        <a:xfrm>
          <a:off x="2259557" y="2334759"/>
          <a:ext cx="5443699" cy="3235232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2800" kern="1200" dirty="0"/>
            <a:t>2. Contract met klant afsluiten </a:t>
          </a:r>
        </a:p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2800" kern="1200" dirty="0">
              <a:sym typeface="Wingdings" pitchFamily="2" charset="2"/>
            </a:rPr>
            <a:t></a:t>
          </a:r>
          <a:r>
            <a:rPr lang="nl-BE" sz="2800" kern="1200" dirty="0"/>
            <a:t>warranty, maintenance</a:t>
          </a:r>
          <a:endParaRPr lang="en-BE" sz="2800" kern="1200" dirty="0"/>
        </a:p>
      </dsp:txBody>
      <dsp:txXfrm>
        <a:off x="2772172" y="3170527"/>
        <a:ext cx="3266219" cy="177937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AutoShape 1"/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360" cap="sq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sp>
        <p:nvSpPr>
          <p:cNvPr id="11266" name="AutoShape 2"/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sp>
        <p:nvSpPr>
          <p:cNvPr id="11267" name="AutoShape 3"/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sp>
        <p:nvSpPr>
          <p:cNvPr id="11268" name="AutoShape 4"/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sp>
        <p:nvSpPr>
          <p:cNvPr id="11269" name="AutoShape 5"/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sp>
        <p:nvSpPr>
          <p:cNvPr id="11270" name="AutoShape 6"/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sp>
        <p:nvSpPr>
          <p:cNvPr id="11271" name="AutoShape 7"/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sp>
        <p:nvSpPr>
          <p:cNvPr id="11272" name="AutoShape 8"/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sp>
        <p:nvSpPr>
          <p:cNvPr id="11273" name="AutoShape 9"/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sp>
        <p:nvSpPr>
          <p:cNvPr id="11274" name="AutoShape 10"/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sp>
        <p:nvSpPr>
          <p:cNvPr id="11275" name="AutoShape 11"/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sp>
        <p:nvSpPr>
          <p:cNvPr id="11276" name="AutoShape 12"/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sp>
        <p:nvSpPr>
          <p:cNvPr id="11277" name="AutoShape 13"/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sp>
        <p:nvSpPr>
          <p:cNvPr id="11278" name="Text Box 14"/>
          <p:cNvSpPr txBox="1"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sp>
        <p:nvSpPr>
          <p:cNvPr id="11279" name="Text Box 15"/>
          <p:cNvSpPr txBox="1">
            <a:spLocks noChangeArrowheads="1"/>
          </p:cNvSpPr>
          <p:nvPr/>
        </p:nvSpPr>
        <p:spPr bwMode="auto">
          <a:xfrm>
            <a:off x="3884613" y="0"/>
            <a:ext cx="2957512" cy="442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sp>
        <p:nvSpPr>
          <p:cNvPr id="11280" name="Rectangle 16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390525" y="685800"/>
            <a:ext cx="6056313" cy="3408363"/>
          </a:xfrm>
          <a:prstGeom prst="rect">
            <a:avLst/>
          </a:prstGeom>
          <a:noFill/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sp>
      <p:sp>
        <p:nvSpPr>
          <p:cNvPr id="11281" name="Rectangle 17"/>
          <p:cNvSpPr>
            <a:spLocks noGrp="1" noChangeArrowheads="1"/>
          </p:cNvSpPr>
          <p:nvPr>
            <p:ph type="body"/>
          </p:nvPr>
        </p:nvSpPr>
        <p:spPr bwMode="auto">
          <a:xfrm>
            <a:off x="685800" y="4343400"/>
            <a:ext cx="5465763" cy="4094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endParaRPr lang="nl-BE" altLang="nl-BE"/>
          </a:p>
        </p:txBody>
      </p:sp>
      <p:sp>
        <p:nvSpPr>
          <p:cNvPr id="11282" name="Text Box 18"/>
          <p:cNvSpPr txBox="1">
            <a:spLocks noChangeArrowheads="1"/>
          </p:cNvSpPr>
          <p:nvPr/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sp>
        <p:nvSpPr>
          <p:cNvPr id="11283" name="Rectangle 19"/>
          <p:cNvSpPr>
            <a:spLocks noGrp="1" noChangeArrowheads="1"/>
          </p:cNvSpPr>
          <p:nvPr>
            <p:ph type="sldNum"/>
          </p:nvPr>
        </p:nvSpPr>
        <p:spPr bwMode="auto">
          <a:xfrm>
            <a:off x="3884613" y="8685213"/>
            <a:ext cx="2951162" cy="436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 marL="215900" indent="-196850" algn="r" eaLnBrk="1" hangingPunct="1">
              <a:buClrTx/>
              <a:buSzPct val="45000"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</a:lstStyle>
          <a:p>
            <a:fld id="{FDA61C9C-00A2-45D5-B656-3785C8FEB7C0}" type="slidenum">
              <a:rPr lang="nl-BE" altLang="nl-BE"/>
              <a:pPr/>
              <a:t>‹#›</a:t>
            </a:fld>
            <a:endParaRPr lang="nl-BE" altLang="nl-B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1pPr>
    <a:lvl2pPr marL="742950" indent="-28575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2pPr>
    <a:lvl3pPr marL="11430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3pPr>
    <a:lvl4pPr marL="16002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4pPr>
    <a:lvl5pPr marL="20574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9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0F731D7-9E3C-4677-BE01-74FC1A1954D7}" type="slidenum">
              <a:rPr lang="nl-BE" altLang="nl-BE"/>
              <a:pPr/>
              <a:t>2</a:t>
            </a:fld>
            <a:endParaRPr lang="nl-BE" altLang="nl-BE"/>
          </a:p>
        </p:txBody>
      </p:sp>
      <p:sp>
        <p:nvSpPr>
          <p:cNvPr id="216065" name="Text Box 1"/>
          <p:cNvSpPr txBox="1">
            <a:spLocks noChangeArrowheads="1"/>
          </p:cNvSpPr>
          <p:nvPr/>
        </p:nvSpPr>
        <p:spPr bwMode="auto">
          <a:xfrm>
            <a:off x="3898900" y="9493250"/>
            <a:ext cx="2968625" cy="485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198438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9973AAC0-5ECE-4843-B7F6-414A06EE404D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rPr>
              <a:pPr algn="r" eaLnBrk="1">
                <a:buClrTx/>
                <a:buFontTx/>
                <a:buNone/>
              </a:pPr>
              <a:t>2</a:t>
            </a:fld>
            <a:endParaRPr lang="en-US" altLang="nl-BE" sz="900">
              <a:solidFill>
                <a:srgbClr val="000000"/>
              </a:solidFill>
              <a:latin typeface="Times New Roman" panose="02020603050405020304" pitchFamily="18" charset="0"/>
              <a:cs typeface="Lucida Sans Unicode" panose="020B0602030504020204" pitchFamily="34" charset="0"/>
            </a:endParaRPr>
          </a:p>
        </p:txBody>
      </p:sp>
      <p:sp>
        <p:nvSpPr>
          <p:cNvPr id="216066" name="Text Box 2"/>
          <p:cNvSpPr txBox="1">
            <a:spLocks noChangeArrowheads="1"/>
          </p:cNvSpPr>
          <p:nvPr/>
        </p:nvSpPr>
        <p:spPr bwMode="auto">
          <a:xfrm>
            <a:off x="3898900" y="9493250"/>
            <a:ext cx="2976563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198438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EBB027AD-4B7B-43E1-B670-F7A1EE1886F2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>
                <a:buClrTx/>
                <a:buFontTx/>
                <a:buNone/>
              </a:pPr>
              <a:t>2</a:t>
            </a:fld>
            <a:endParaRPr lang="en-US" altLang="nl-BE" sz="9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16067" name="Text Box 3"/>
          <p:cNvSpPr txBox="1">
            <a:spLocks noChangeArrowheads="1"/>
          </p:cNvSpPr>
          <p:nvPr/>
        </p:nvSpPr>
        <p:spPr bwMode="auto">
          <a:xfrm>
            <a:off x="3898900" y="9493250"/>
            <a:ext cx="2981325" cy="49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198438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2CCA7959-866B-4DB7-BEC1-9593FEC368E5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>
                <a:buClrTx/>
                <a:buFontTx/>
                <a:buNone/>
              </a:pPr>
              <a:t>2</a:t>
            </a:fld>
            <a:endParaRPr lang="en-US" altLang="nl-BE" sz="9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16068" name="Rectangle 4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1125" y="749300"/>
            <a:ext cx="6661150" cy="37480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16069" name="Rectangle 5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68938" cy="4097338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 altLang="nl-BE"/>
          </a:p>
        </p:txBody>
      </p:sp>
      <p:sp>
        <p:nvSpPr>
          <p:cNvPr id="216070" name="Text Box 6"/>
          <p:cNvSpPr txBox="1">
            <a:spLocks noChangeArrowheads="1"/>
          </p:cNvSpPr>
          <p:nvPr/>
        </p:nvSpPr>
        <p:spPr bwMode="auto">
          <a:xfrm>
            <a:off x="3898900" y="9493250"/>
            <a:ext cx="2982913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buClrTx/>
              <a:buFontTx/>
              <a:buNone/>
            </a:pPr>
            <a:fld id="{5D802085-9B2D-4723-8BBA-6330941DDC6E}" type="slidenum">
              <a:rPr lang="nl-BE" altLang="nl-BE" sz="900">
                <a:solidFill>
                  <a:srgbClr val="000000"/>
                </a:solidFill>
              </a:rPr>
              <a:pPr algn="r">
                <a:buClrTx/>
                <a:buFontTx/>
                <a:buNone/>
              </a:pPr>
              <a:t>2</a:t>
            </a:fld>
            <a:endParaRPr lang="nl-BE" altLang="nl-BE" sz="90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9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683DA7C-5695-43E9-87D2-7EB5E2F86D7B}" type="slidenum">
              <a:rPr lang="nl-BE" altLang="nl-BE"/>
              <a:pPr/>
              <a:t>11</a:t>
            </a:fld>
            <a:endParaRPr lang="nl-BE" altLang="nl-BE"/>
          </a:p>
        </p:txBody>
      </p:sp>
      <p:sp>
        <p:nvSpPr>
          <p:cNvPr id="223233" name="Text Box 1"/>
          <p:cNvSpPr txBox="1">
            <a:spLocks noChangeArrowheads="1"/>
          </p:cNvSpPr>
          <p:nvPr/>
        </p:nvSpPr>
        <p:spPr bwMode="auto">
          <a:xfrm>
            <a:off x="3898900" y="9493250"/>
            <a:ext cx="2968625" cy="485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198438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4FCBDAF0-58E1-4CBF-9E4D-17D7F300E848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rPr>
              <a:pPr algn="r" eaLnBrk="1">
                <a:buClrTx/>
                <a:buFontTx/>
                <a:buNone/>
              </a:pPr>
              <a:t>11</a:t>
            </a:fld>
            <a:endParaRPr lang="en-US" altLang="nl-BE" sz="900">
              <a:solidFill>
                <a:srgbClr val="000000"/>
              </a:solidFill>
              <a:latin typeface="Times New Roman" panose="02020603050405020304" pitchFamily="18" charset="0"/>
              <a:cs typeface="Lucida Sans Unicode" panose="020B0602030504020204" pitchFamily="34" charset="0"/>
            </a:endParaRPr>
          </a:p>
        </p:txBody>
      </p:sp>
      <p:sp>
        <p:nvSpPr>
          <p:cNvPr id="223234" name="Text Box 2"/>
          <p:cNvSpPr txBox="1">
            <a:spLocks noChangeArrowheads="1"/>
          </p:cNvSpPr>
          <p:nvPr/>
        </p:nvSpPr>
        <p:spPr bwMode="auto">
          <a:xfrm>
            <a:off x="3898900" y="9493250"/>
            <a:ext cx="2976563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198438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750FE143-1155-4E1D-8F4D-EADFC50290A8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>
                <a:buClrTx/>
                <a:buFontTx/>
                <a:buNone/>
              </a:pPr>
              <a:t>11</a:t>
            </a:fld>
            <a:endParaRPr lang="en-US" altLang="nl-BE" sz="9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23235" name="Text Box 3"/>
          <p:cNvSpPr txBox="1">
            <a:spLocks noChangeArrowheads="1"/>
          </p:cNvSpPr>
          <p:nvPr/>
        </p:nvSpPr>
        <p:spPr bwMode="auto">
          <a:xfrm>
            <a:off x="3898900" y="9493250"/>
            <a:ext cx="2981325" cy="49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198438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DB910497-E45D-4D81-8809-6469AF6D22C1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>
                <a:buClrTx/>
                <a:buFontTx/>
                <a:buNone/>
              </a:pPr>
              <a:t>11</a:t>
            </a:fld>
            <a:endParaRPr lang="en-US" altLang="nl-BE" sz="9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23236" name="Rectangle 4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1125" y="749300"/>
            <a:ext cx="6661150" cy="37480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23237" name="Rectangle 5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68938" cy="4097338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 altLang="nl-BE"/>
          </a:p>
        </p:txBody>
      </p:sp>
      <p:sp>
        <p:nvSpPr>
          <p:cNvPr id="223238" name="Text Box 6"/>
          <p:cNvSpPr txBox="1">
            <a:spLocks noChangeArrowheads="1"/>
          </p:cNvSpPr>
          <p:nvPr/>
        </p:nvSpPr>
        <p:spPr bwMode="auto">
          <a:xfrm>
            <a:off x="3898900" y="9493250"/>
            <a:ext cx="2982913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buClrTx/>
              <a:buFontTx/>
              <a:buNone/>
            </a:pPr>
            <a:fld id="{EE584D65-31A1-4A64-9962-A709E0026486}" type="slidenum">
              <a:rPr lang="nl-BE" altLang="nl-BE" sz="900">
                <a:solidFill>
                  <a:srgbClr val="000000"/>
                </a:solidFill>
              </a:rPr>
              <a:pPr algn="r">
                <a:buClrTx/>
                <a:buFontTx/>
                <a:buNone/>
              </a:pPr>
              <a:t>11</a:t>
            </a:fld>
            <a:endParaRPr lang="nl-BE" altLang="nl-BE" sz="90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9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ACECDE63-FD9F-4E6D-9E2E-A7C3EB35B012}" type="slidenum">
              <a:rPr lang="nl-BE" altLang="nl-BE"/>
              <a:pPr/>
              <a:t>12</a:t>
            </a:fld>
            <a:endParaRPr lang="nl-BE" altLang="nl-BE"/>
          </a:p>
        </p:txBody>
      </p:sp>
      <p:sp>
        <p:nvSpPr>
          <p:cNvPr id="225281" name="Text Box 1"/>
          <p:cNvSpPr txBox="1">
            <a:spLocks noChangeArrowheads="1"/>
          </p:cNvSpPr>
          <p:nvPr/>
        </p:nvSpPr>
        <p:spPr bwMode="auto">
          <a:xfrm>
            <a:off x="3898900" y="9493250"/>
            <a:ext cx="2968625" cy="485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198438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F8A240B1-F462-4A82-B0D4-D694605B5245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rPr>
              <a:pPr algn="r" eaLnBrk="1">
                <a:buClrTx/>
                <a:buFontTx/>
                <a:buNone/>
              </a:pPr>
              <a:t>12</a:t>
            </a:fld>
            <a:endParaRPr lang="en-US" altLang="nl-BE" sz="900">
              <a:solidFill>
                <a:srgbClr val="000000"/>
              </a:solidFill>
              <a:latin typeface="Times New Roman" panose="02020603050405020304" pitchFamily="18" charset="0"/>
              <a:cs typeface="Lucida Sans Unicode" panose="020B0602030504020204" pitchFamily="34" charset="0"/>
            </a:endParaRPr>
          </a:p>
        </p:txBody>
      </p:sp>
      <p:sp>
        <p:nvSpPr>
          <p:cNvPr id="225282" name="Text Box 2"/>
          <p:cNvSpPr txBox="1">
            <a:spLocks noChangeArrowheads="1"/>
          </p:cNvSpPr>
          <p:nvPr/>
        </p:nvSpPr>
        <p:spPr bwMode="auto">
          <a:xfrm>
            <a:off x="3898900" y="9493250"/>
            <a:ext cx="2976563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198438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EFDF6F42-1F35-4118-B10B-CC2E3A71FC28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>
                <a:buClrTx/>
                <a:buFontTx/>
                <a:buNone/>
              </a:pPr>
              <a:t>12</a:t>
            </a:fld>
            <a:endParaRPr lang="en-US" altLang="nl-BE" sz="9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25283" name="Text Box 3"/>
          <p:cNvSpPr txBox="1">
            <a:spLocks noChangeArrowheads="1"/>
          </p:cNvSpPr>
          <p:nvPr/>
        </p:nvSpPr>
        <p:spPr bwMode="auto">
          <a:xfrm>
            <a:off x="3898900" y="9493250"/>
            <a:ext cx="2981325" cy="49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198438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541E1A15-386B-42DF-AF33-4F5B589D8301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>
                <a:buClrTx/>
                <a:buFontTx/>
                <a:buNone/>
              </a:pPr>
              <a:t>12</a:t>
            </a:fld>
            <a:endParaRPr lang="en-US" altLang="nl-BE" sz="9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25284" name="Rectangle 4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1125" y="749300"/>
            <a:ext cx="6661150" cy="37480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25285" name="Rectangle 5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68938" cy="4097338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 altLang="nl-BE"/>
          </a:p>
        </p:txBody>
      </p:sp>
      <p:sp>
        <p:nvSpPr>
          <p:cNvPr id="225286" name="Text Box 6"/>
          <p:cNvSpPr txBox="1">
            <a:spLocks noChangeArrowheads="1"/>
          </p:cNvSpPr>
          <p:nvPr/>
        </p:nvSpPr>
        <p:spPr bwMode="auto">
          <a:xfrm>
            <a:off x="3898900" y="9493250"/>
            <a:ext cx="2982913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buClrTx/>
              <a:buFontTx/>
              <a:buNone/>
            </a:pPr>
            <a:fld id="{CD7FD0E8-365C-4351-9323-6A1182CB67CE}" type="slidenum">
              <a:rPr lang="nl-BE" altLang="nl-BE" sz="900">
                <a:solidFill>
                  <a:srgbClr val="000000"/>
                </a:solidFill>
              </a:rPr>
              <a:pPr algn="r">
                <a:buClrTx/>
                <a:buFontTx/>
                <a:buNone/>
              </a:pPr>
              <a:t>12</a:t>
            </a:fld>
            <a:endParaRPr lang="nl-BE" altLang="nl-BE" sz="90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9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9F864A8-B5CF-4D2C-BE13-8D0433D68ED5}" type="slidenum">
              <a:rPr lang="nl-BE" altLang="nl-BE"/>
              <a:pPr/>
              <a:t>13</a:t>
            </a:fld>
            <a:endParaRPr lang="nl-BE" altLang="nl-BE"/>
          </a:p>
        </p:txBody>
      </p:sp>
      <p:sp>
        <p:nvSpPr>
          <p:cNvPr id="227329" name="Text Box 1"/>
          <p:cNvSpPr txBox="1">
            <a:spLocks noChangeArrowheads="1"/>
          </p:cNvSpPr>
          <p:nvPr/>
        </p:nvSpPr>
        <p:spPr bwMode="auto">
          <a:xfrm>
            <a:off x="3898900" y="9493250"/>
            <a:ext cx="2968625" cy="485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198438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8C48B632-6353-416C-8133-99FD1F061AD1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rPr>
              <a:pPr algn="r" eaLnBrk="1">
                <a:buClrTx/>
                <a:buFontTx/>
                <a:buNone/>
              </a:pPr>
              <a:t>13</a:t>
            </a:fld>
            <a:endParaRPr lang="en-US" altLang="nl-BE" sz="900">
              <a:solidFill>
                <a:srgbClr val="000000"/>
              </a:solidFill>
              <a:latin typeface="Times New Roman" panose="02020603050405020304" pitchFamily="18" charset="0"/>
              <a:cs typeface="Lucida Sans Unicode" panose="020B0602030504020204" pitchFamily="34" charset="0"/>
            </a:endParaRPr>
          </a:p>
        </p:txBody>
      </p:sp>
      <p:sp>
        <p:nvSpPr>
          <p:cNvPr id="227330" name="Text Box 2"/>
          <p:cNvSpPr txBox="1">
            <a:spLocks noChangeArrowheads="1"/>
          </p:cNvSpPr>
          <p:nvPr/>
        </p:nvSpPr>
        <p:spPr bwMode="auto">
          <a:xfrm>
            <a:off x="3898900" y="9493250"/>
            <a:ext cx="2976563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198438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A0B0784B-1C4B-4D6D-9A36-FB5A227DABA5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>
                <a:buClrTx/>
                <a:buFontTx/>
                <a:buNone/>
              </a:pPr>
              <a:t>13</a:t>
            </a:fld>
            <a:endParaRPr lang="en-US" altLang="nl-BE" sz="9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27331" name="Text Box 3"/>
          <p:cNvSpPr txBox="1">
            <a:spLocks noChangeArrowheads="1"/>
          </p:cNvSpPr>
          <p:nvPr/>
        </p:nvSpPr>
        <p:spPr bwMode="auto">
          <a:xfrm>
            <a:off x="3898900" y="9493250"/>
            <a:ext cx="2981325" cy="49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198438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05473B6C-C275-45C1-8B1F-41F7BA950997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>
                <a:buClrTx/>
                <a:buFontTx/>
                <a:buNone/>
              </a:pPr>
              <a:t>13</a:t>
            </a:fld>
            <a:endParaRPr lang="en-US" altLang="nl-BE" sz="9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27332" name="Rectangle 4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1125" y="749300"/>
            <a:ext cx="6661150" cy="37480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27333" name="Rectangle 5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68938" cy="4097338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 altLang="nl-BE"/>
          </a:p>
        </p:txBody>
      </p:sp>
      <p:sp>
        <p:nvSpPr>
          <p:cNvPr id="227334" name="Text Box 6"/>
          <p:cNvSpPr txBox="1">
            <a:spLocks noChangeArrowheads="1"/>
          </p:cNvSpPr>
          <p:nvPr/>
        </p:nvSpPr>
        <p:spPr bwMode="auto">
          <a:xfrm>
            <a:off x="3898900" y="9493250"/>
            <a:ext cx="2982913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buClrTx/>
              <a:buFontTx/>
              <a:buNone/>
            </a:pPr>
            <a:fld id="{0F716F8E-CA49-4BFA-91D5-9EC50EB7AC9D}" type="slidenum">
              <a:rPr lang="nl-BE" altLang="nl-BE" sz="900">
                <a:solidFill>
                  <a:srgbClr val="000000"/>
                </a:solidFill>
              </a:rPr>
              <a:pPr algn="r">
                <a:buClrTx/>
                <a:buFontTx/>
                <a:buNone/>
              </a:pPr>
              <a:t>13</a:t>
            </a:fld>
            <a:endParaRPr lang="nl-BE" altLang="nl-BE" sz="90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9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093903B-2599-4C3C-B46D-1616755B5023}" type="slidenum">
              <a:rPr lang="nl-BE" altLang="nl-BE"/>
              <a:pPr/>
              <a:t>14</a:t>
            </a:fld>
            <a:endParaRPr lang="nl-BE" altLang="nl-BE"/>
          </a:p>
        </p:txBody>
      </p:sp>
      <p:sp>
        <p:nvSpPr>
          <p:cNvPr id="226305" name="Text Box 1"/>
          <p:cNvSpPr txBox="1">
            <a:spLocks noChangeArrowheads="1"/>
          </p:cNvSpPr>
          <p:nvPr/>
        </p:nvSpPr>
        <p:spPr bwMode="auto">
          <a:xfrm>
            <a:off x="3898900" y="9493250"/>
            <a:ext cx="2968625" cy="485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198438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F2F70FB4-C0E3-448F-9289-D71DEDDF2A39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rPr>
              <a:pPr algn="r" eaLnBrk="1">
                <a:buClrTx/>
                <a:buFontTx/>
                <a:buNone/>
              </a:pPr>
              <a:t>14</a:t>
            </a:fld>
            <a:endParaRPr lang="en-US" altLang="nl-BE" sz="900">
              <a:solidFill>
                <a:srgbClr val="000000"/>
              </a:solidFill>
              <a:latin typeface="Times New Roman" panose="02020603050405020304" pitchFamily="18" charset="0"/>
              <a:cs typeface="Lucida Sans Unicode" panose="020B0602030504020204" pitchFamily="34" charset="0"/>
            </a:endParaRPr>
          </a:p>
        </p:txBody>
      </p:sp>
      <p:sp>
        <p:nvSpPr>
          <p:cNvPr id="226306" name="Text Box 2"/>
          <p:cNvSpPr txBox="1">
            <a:spLocks noChangeArrowheads="1"/>
          </p:cNvSpPr>
          <p:nvPr/>
        </p:nvSpPr>
        <p:spPr bwMode="auto">
          <a:xfrm>
            <a:off x="3898900" y="9493250"/>
            <a:ext cx="2976563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198438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D03F0159-E0E3-472A-A345-8AC24375E364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>
                <a:buClrTx/>
                <a:buFontTx/>
                <a:buNone/>
              </a:pPr>
              <a:t>14</a:t>
            </a:fld>
            <a:endParaRPr lang="en-US" altLang="nl-BE" sz="9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26307" name="Text Box 3"/>
          <p:cNvSpPr txBox="1">
            <a:spLocks noChangeArrowheads="1"/>
          </p:cNvSpPr>
          <p:nvPr/>
        </p:nvSpPr>
        <p:spPr bwMode="auto">
          <a:xfrm>
            <a:off x="3898900" y="9493250"/>
            <a:ext cx="2981325" cy="49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198438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DB4E2BAA-0EEF-47F4-8A10-71B727E735B8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>
                <a:buClrTx/>
                <a:buFontTx/>
                <a:buNone/>
              </a:pPr>
              <a:t>14</a:t>
            </a:fld>
            <a:endParaRPr lang="en-US" altLang="nl-BE" sz="9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26308" name="Rectangle 4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1125" y="749300"/>
            <a:ext cx="6661150" cy="37480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26309" name="Rectangle 5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68938" cy="4097338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 altLang="nl-BE"/>
          </a:p>
        </p:txBody>
      </p:sp>
      <p:sp>
        <p:nvSpPr>
          <p:cNvPr id="226310" name="Text Box 6"/>
          <p:cNvSpPr txBox="1">
            <a:spLocks noChangeArrowheads="1"/>
          </p:cNvSpPr>
          <p:nvPr/>
        </p:nvSpPr>
        <p:spPr bwMode="auto">
          <a:xfrm>
            <a:off x="3898900" y="9493250"/>
            <a:ext cx="2982913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buClrTx/>
              <a:buFontTx/>
              <a:buNone/>
            </a:pPr>
            <a:fld id="{816AC798-83E4-46BC-B5EB-4925EC408BE6}" type="slidenum">
              <a:rPr lang="nl-BE" altLang="nl-BE" sz="900">
                <a:solidFill>
                  <a:srgbClr val="000000"/>
                </a:solidFill>
              </a:rPr>
              <a:pPr algn="r">
                <a:buClrTx/>
                <a:buFontTx/>
                <a:buNone/>
              </a:pPr>
              <a:t>14</a:t>
            </a:fld>
            <a:endParaRPr lang="nl-BE" altLang="nl-BE" sz="90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9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ACECDE63-FD9F-4E6D-9E2E-A7C3EB35B012}" type="slidenum">
              <a:rPr lang="nl-BE" altLang="nl-BE"/>
              <a:pPr/>
              <a:t>15</a:t>
            </a:fld>
            <a:endParaRPr lang="nl-BE" altLang="nl-BE"/>
          </a:p>
        </p:txBody>
      </p:sp>
      <p:sp>
        <p:nvSpPr>
          <p:cNvPr id="225281" name="Text Box 1"/>
          <p:cNvSpPr txBox="1">
            <a:spLocks noChangeArrowheads="1"/>
          </p:cNvSpPr>
          <p:nvPr/>
        </p:nvSpPr>
        <p:spPr bwMode="auto">
          <a:xfrm>
            <a:off x="3898900" y="9493250"/>
            <a:ext cx="2968625" cy="485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198438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F8A240B1-F462-4A82-B0D4-D694605B5245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rPr>
              <a:pPr algn="r" eaLnBrk="1">
                <a:buClrTx/>
                <a:buFontTx/>
                <a:buNone/>
              </a:pPr>
              <a:t>15</a:t>
            </a:fld>
            <a:endParaRPr lang="en-US" altLang="nl-BE" sz="900">
              <a:solidFill>
                <a:srgbClr val="000000"/>
              </a:solidFill>
              <a:latin typeface="Times New Roman" panose="02020603050405020304" pitchFamily="18" charset="0"/>
              <a:cs typeface="Lucida Sans Unicode" panose="020B0602030504020204" pitchFamily="34" charset="0"/>
            </a:endParaRPr>
          </a:p>
        </p:txBody>
      </p:sp>
      <p:sp>
        <p:nvSpPr>
          <p:cNvPr id="225282" name="Text Box 2"/>
          <p:cNvSpPr txBox="1">
            <a:spLocks noChangeArrowheads="1"/>
          </p:cNvSpPr>
          <p:nvPr/>
        </p:nvSpPr>
        <p:spPr bwMode="auto">
          <a:xfrm>
            <a:off x="3898900" y="9493250"/>
            <a:ext cx="2976563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198438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EFDF6F42-1F35-4118-B10B-CC2E3A71FC28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>
                <a:buClrTx/>
                <a:buFontTx/>
                <a:buNone/>
              </a:pPr>
              <a:t>15</a:t>
            </a:fld>
            <a:endParaRPr lang="en-US" altLang="nl-BE" sz="9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25283" name="Text Box 3"/>
          <p:cNvSpPr txBox="1">
            <a:spLocks noChangeArrowheads="1"/>
          </p:cNvSpPr>
          <p:nvPr/>
        </p:nvSpPr>
        <p:spPr bwMode="auto">
          <a:xfrm>
            <a:off x="3898900" y="9493250"/>
            <a:ext cx="2981325" cy="49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198438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541E1A15-386B-42DF-AF33-4F5B589D8301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>
                <a:buClrTx/>
                <a:buFontTx/>
                <a:buNone/>
              </a:pPr>
              <a:t>15</a:t>
            </a:fld>
            <a:endParaRPr lang="en-US" altLang="nl-BE" sz="9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25284" name="Rectangle 4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1125" y="749300"/>
            <a:ext cx="6661150" cy="37480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25285" name="Rectangle 5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68938" cy="4097338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 altLang="nl-BE"/>
          </a:p>
        </p:txBody>
      </p:sp>
      <p:sp>
        <p:nvSpPr>
          <p:cNvPr id="225286" name="Text Box 6"/>
          <p:cNvSpPr txBox="1">
            <a:spLocks noChangeArrowheads="1"/>
          </p:cNvSpPr>
          <p:nvPr/>
        </p:nvSpPr>
        <p:spPr bwMode="auto">
          <a:xfrm>
            <a:off x="3898900" y="9493250"/>
            <a:ext cx="2982913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buClrTx/>
              <a:buFontTx/>
              <a:buNone/>
            </a:pPr>
            <a:fld id="{CD7FD0E8-365C-4351-9323-6A1182CB67CE}" type="slidenum">
              <a:rPr lang="nl-BE" altLang="nl-BE" sz="900">
                <a:solidFill>
                  <a:srgbClr val="000000"/>
                </a:solidFill>
              </a:rPr>
              <a:pPr algn="r">
                <a:buClrTx/>
                <a:buFontTx/>
                <a:buNone/>
              </a:pPr>
              <a:t>15</a:t>
            </a:fld>
            <a:endParaRPr lang="nl-BE" altLang="nl-BE" sz="9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14997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9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ACECDE63-FD9F-4E6D-9E2E-A7C3EB35B012}" type="slidenum">
              <a:rPr lang="nl-BE" altLang="nl-BE"/>
              <a:pPr/>
              <a:t>16</a:t>
            </a:fld>
            <a:endParaRPr lang="nl-BE" altLang="nl-BE"/>
          </a:p>
        </p:txBody>
      </p:sp>
      <p:sp>
        <p:nvSpPr>
          <p:cNvPr id="225281" name="Text Box 1"/>
          <p:cNvSpPr txBox="1">
            <a:spLocks noChangeArrowheads="1"/>
          </p:cNvSpPr>
          <p:nvPr/>
        </p:nvSpPr>
        <p:spPr bwMode="auto">
          <a:xfrm>
            <a:off x="3898900" y="9493250"/>
            <a:ext cx="2968625" cy="485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198438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F8A240B1-F462-4A82-B0D4-D694605B5245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rPr>
              <a:pPr algn="r" eaLnBrk="1">
                <a:buClrTx/>
                <a:buFontTx/>
                <a:buNone/>
              </a:pPr>
              <a:t>16</a:t>
            </a:fld>
            <a:endParaRPr lang="en-US" altLang="nl-BE" sz="900">
              <a:solidFill>
                <a:srgbClr val="000000"/>
              </a:solidFill>
              <a:latin typeface="Times New Roman" panose="02020603050405020304" pitchFamily="18" charset="0"/>
              <a:cs typeface="Lucida Sans Unicode" panose="020B0602030504020204" pitchFamily="34" charset="0"/>
            </a:endParaRPr>
          </a:p>
        </p:txBody>
      </p:sp>
      <p:sp>
        <p:nvSpPr>
          <p:cNvPr id="225282" name="Text Box 2"/>
          <p:cNvSpPr txBox="1">
            <a:spLocks noChangeArrowheads="1"/>
          </p:cNvSpPr>
          <p:nvPr/>
        </p:nvSpPr>
        <p:spPr bwMode="auto">
          <a:xfrm>
            <a:off x="3898900" y="9493250"/>
            <a:ext cx="2976563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198438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EFDF6F42-1F35-4118-B10B-CC2E3A71FC28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>
                <a:buClrTx/>
                <a:buFontTx/>
                <a:buNone/>
              </a:pPr>
              <a:t>16</a:t>
            </a:fld>
            <a:endParaRPr lang="en-US" altLang="nl-BE" sz="9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25283" name="Text Box 3"/>
          <p:cNvSpPr txBox="1">
            <a:spLocks noChangeArrowheads="1"/>
          </p:cNvSpPr>
          <p:nvPr/>
        </p:nvSpPr>
        <p:spPr bwMode="auto">
          <a:xfrm>
            <a:off x="3898900" y="9493250"/>
            <a:ext cx="2981325" cy="49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198438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541E1A15-386B-42DF-AF33-4F5B589D8301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>
                <a:buClrTx/>
                <a:buFontTx/>
                <a:buNone/>
              </a:pPr>
              <a:t>16</a:t>
            </a:fld>
            <a:endParaRPr lang="en-US" altLang="nl-BE" sz="9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25284" name="Rectangle 4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1125" y="749300"/>
            <a:ext cx="6661150" cy="37480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25285" name="Rectangle 5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68938" cy="4097338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 altLang="nl-BE"/>
          </a:p>
        </p:txBody>
      </p:sp>
      <p:sp>
        <p:nvSpPr>
          <p:cNvPr id="225286" name="Text Box 6"/>
          <p:cNvSpPr txBox="1">
            <a:spLocks noChangeArrowheads="1"/>
          </p:cNvSpPr>
          <p:nvPr/>
        </p:nvSpPr>
        <p:spPr bwMode="auto">
          <a:xfrm>
            <a:off x="3898900" y="9493250"/>
            <a:ext cx="2982913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buClrTx/>
              <a:buFontTx/>
              <a:buNone/>
            </a:pPr>
            <a:fld id="{CD7FD0E8-365C-4351-9323-6A1182CB67CE}" type="slidenum">
              <a:rPr lang="nl-BE" altLang="nl-BE" sz="900">
                <a:solidFill>
                  <a:srgbClr val="000000"/>
                </a:solidFill>
              </a:rPr>
              <a:pPr algn="r">
                <a:buClrTx/>
                <a:buFontTx/>
                <a:buNone/>
              </a:pPr>
              <a:t>16</a:t>
            </a:fld>
            <a:endParaRPr lang="nl-BE" altLang="nl-BE" sz="9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76008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9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ACECDE63-FD9F-4E6D-9E2E-A7C3EB35B012}" type="slidenum">
              <a:rPr lang="nl-BE" altLang="nl-BE"/>
              <a:pPr/>
              <a:t>17</a:t>
            </a:fld>
            <a:endParaRPr lang="nl-BE" altLang="nl-BE"/>
          </a:p>
        </p:txBody>
      </p:sp>
      <p:sp>
        <p:nvSpPr>
          <p:cNvPr id="225281" name="Text Box 1"/>
          <p:cNvSpPr txBox="1">
            <a:spLocks noChangeArrowheads="1"/>
          </p:cNvSpPr>
          <p:nvPr/>
        </p:nvSpPr>
        <p:spPr bwMode="auto">
          <a:xfrm>
            <a:off x="3898900" y="9493250"/>
            <a:ext cx="2968625" cy="485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198438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F8A240B1-F462-4A82-B0D4-D694605B5245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rPr>
              <a:pPr algn="r" eaLnBrk="1">
                <a:buClrTx/>
                <a:buFontTx/>
                <a:buNone/>
              </a:pPr>
              <a:t>17</a:t>
            </a:fld>
            <a:endParaRPr lang="en-US" altLang="nl-BE" sz="900">
              <a:solidFill>
                <a:srgbClr val="000000"/>
              </a:solidFill>
              <a:latin typeface="Times New Roman" panose="02020603050405020304" pitchFamily="18" charset="0"/>
              <a:cs typeface="Lucida Sans Unicode" panose="020B0602030504020204" pitchFamily="34" charset="0"/>
            </a:endParaRPr>
          </a:p>
        </p:txBody>
      </p:sp>
      <p:sp>
        <p:nvSpPr>
          <p:cNvPr id="225282" name="Text Box 2"/>
          <p:cNvSpPr txBox="1">
            <a:spLocks noChangeArrowheads="1"/>
          </p:cNvSpPr>
          <p:nvPr/>
        </p:nvSpPr>
        <p:spPr bwMode="auto">
          <a:xfrm>
            <a:off x="3898900" y="9493250"/>
            <a:ext cx="2976563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198438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EFDF6F42-1F35-4118-B10B-CC2E3A71FC28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>
                <a:buClrTx/>
                <a:buFontTx/>
                <a:buNone/>
              </a:pPr>
              <a:t>17</a:t>
            </a:fld>
            <a:endParaRPr lang="en-US" altLang="nl-BE" sz="9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25283" name="Text Box 3"/>
          <p:cNvSpPr txBox="1">
            <a:spLocks noChangeArrowheads="1"/>
          </p:cNvSpPr>
          <p:nvPr/>
        </p:nvSpPr>
        <p:spPr bwMode="auto">
          <a:xfrm>
            <a:off x="3898900" y="9493250"/>
            <a:ext cx="2981325" cy="49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198438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541E1A15-386B-42DF-AF33-4F5B589D8301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>
                <a:buClrTx/>
                <a:buFontTx/>
                <a:buNone/>
              </a:pPr>
              <a:t>17</a:t>
            </a:fld>
            <a:endParaRPr lang="en-US" altLang="nl-BE" sz="9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25284" name="Rectangle 4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1125" y="749300"/>
            <a:ext cx="6661150" cy="37480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25285" name="Rectangle 5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68938" cy="4097338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 altLang="nl-BE"/>
          </a:p>
        </p:txBody>
      </p:sp>
      <p:sp>
        <p:nvSpPr>
          <p:cNvPr id="225286" name="Text Box 6"/>
          <p:cNvSpPr txBox="1">
            <a:spLocks noChangeArrowheads="1"/>
          </p:cNvSpPr>
          <p:nvPr/>
        </p:nvSpPr>
        <p:spPr bwMode="auto">
          <a:xfrm>
            <a:off x="3898900" y="9493250"/>
            <a:ext cx="2982913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buClrTx/>
              <a:buFontTx/>
              <a:buNone/>
            </a:pPr>
            <a:fld id="{CD7FD0E8-365C-4351-9323-6A1182CB67CE}" type="slidenum">
              <a:rPr lang="nl-BE" altLang="nl-BE" sz="900">
                <a:solidFill>
                  <a:srgbClr val="000000"/>
                </a:solidFill>
              </a:rPr>
              <a:pPr algn="r">
                <a:buClrTx/>
                <a:buFontTx/>
                <a:buNone/>
              </a:pPr>
              <a:t>17</a:t>
            </a:fld>
            <a:endParaRPr lang="nl-BE" altLang="nl-BE" sz="9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31504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9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683DA7C-5695-43E9-87D2-7EB5E2F86D7B}" type="slidenum">
              <a:rPr lang="nl-BE" altLang="nl-BE"/>
              <a:pPr/>
              <a:t>18</a:t>
            </a:fld>
            <a:endParaRPr lang="nl-BE" altLang="nl-BE"/>
          </a:p>
        </p:txBody>
      </p:sp>
      <p:sp>
        <p:nvSpPr>
          <p:cNvPr id="223233" name="Text Box 1"/>
          <p:cNvSpPr txBox="1">
            <a:spLocks noChangeArrowheads="1"/>
          </p:cNvSpPr>
          <p:nvPr/>
        </p:nvSpPr>
        <p:spPr bwMode="auto">
          <a:xfrm>
            <a:off x="3898900" y="9493250"/>
            <a:ext cx="2968625" cy="485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198438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4FCBDAF0-58E1-4CBF-9E4D-17D7F300E848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rPr>
              <a:pPr algn="r" eaLnBrk="1">
                <a:buClrTx/>
                <a:buFontTx/>
                <a:buNone/>
              </a:pPr>
              <a:t>18</a:t>
            </a:fld>
            <a:endParaRPr lang="en-US" altLang="nl-BE" sz="900">
              <a:solidFill>
                <a:srgbClr val="000000"/>
              </a:solidFill>
              <a:latin typeface="Times New Roman" panose="02020603050405020304" pitchFamily="18" charset="0"/>
              <a:cs typeface="Lucida Sans Unicode" panose="020B0602030504020204" pitchFamily="34" charset="0"/>
            </a:endParaRPr>
          </a:p>
        </p:txBody>
      </p:sp>
      <p:sp>
        <p:nvSpPr>
          <p:cNvPr id="223234" name="Text Box 2"/>
          <p:cNvSpPr txBox="1">
            <a:spLocks noChangeArrowheads="1"/>
          </p:cNvSpPr>
          <p:nvPr/>
        </p:nvSpPr>
        <p:spPr bwMode="auto">
          <a:xfrm>
            <a:off x="3898900" y="9493250"/>
            <a:ext cx="2976563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198438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750FE143-1155-4E1D-8F4D-EADFC50290A8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>
                <a:buClrTx/>
                <a:buFontTx/>
                <a:buNone/>
              </a:pPr>
              <a:t>18</a:t>
            </a:fld>
            <a:endParaRPr lang="en-US" altLang="nl-BE" sz="9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23235" name="Text Box 3"/>
          <p:cNvSpPr txBox="1">
            <a:spLocks noChangeArrowheads="1"/>
          </p:cNvSpPr>
          <p:nvPr/>
        </p:nvSpPr>
        <p:spPr bwMode="auto">
          <a:xfrm>
            <a:off x="3898900" y="9493250"/>
            <a:ext cx="2981325" cy="49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198438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DB910497-E45D-4D81-8809-6469AF6D22C1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>
                <a:buClrTx/>
                <a:buFontTx/>
                <a:buNone/>
              </a:pPr>
              <a:t>18</a:t>
            </a:fld>
            <a:endParaRPr lang="en-US" altLang="nl-BE" sz="9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23236" name="Rectangle 4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1125" y="749300"/>
            <a:ext cx="6661150" cy="37480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23237" name="Rectangle 5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68938" cy="4097338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 altLang="nl-BE"/>
          </a:p>
        </p:txBody>
      </p:sp>
      <p:sp>
        <p:nvSpPr>
          <p:cNvPr id="223238" name="Text Box 6"/>
          <p:cNvSpPr txBox="1">
            <a:spLocks noChangeArrowheads="1"/>
          </p:cNvSpPr>
          <p:nvPr/>
        </p:nvSpPr>
        <p:spPr bwMode="auto">
          <a:xfrm>
            <a:off x="3898900" y="9493250"/>
            <a:ext cx="2982913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buClrTx/>
              <a:buFontTx/>
              <a:buNone/>
            </a:pPr>
            <a:fld id="{EE584D65-31A1-4A64-9962-A709E0026486}" type="slidenum">
              <a:rPr lang="nl-BE" altLang="nl-BE" sz="900">
                <a:solidFill>
                  <a:srgbClr val="000000"/>
                </a:solidFill>
              </a:rPr>
              <a:pPr algn="r">
                <a:buClrTx/>
                <a:buFontTx/>
                <a:buNone/>
              </a:pPr>
              <a:t>18</a:t>
            </a:fld>
            <a:endParaRPr lang="nl-BE" altLang="nl-BE" sz="9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35807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9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9F864A8-B5CF-4D2C-BE13-8D0433D68ED5}" type="slidenum">
              <a:rPr lang="nl-BE" altLang="nl-BE"/>
              <a:pPr/>
              <a:t>19</a:t>
            </a:fld>
            <a:endParaRPr lang="nl-BE" altLang="nl-BE"/>
          </a:p>
        </p:txBody>
      </p:sp>
      <p:sp>
        <p:nvSpPr>
          <p:cNvPr id="227329" name="Text Box 1"/>
          <p:cNvSpPr txBox="1">
            <a:spLocks noChangeArrowheads="1"/>
          </p:cNvSpPr>
          <p:nvPr/>
        </p:nvSpPr>
        <p:spPr bwMode="auto">
          <a:xfrm>
            <a:off x="3898900" y="9493250"/>
            <a:ext cx="2968625" cy="485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198438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8C48B632-6353-416C-8133-99FD1F061AD1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rPr>
              <a:pPr algn="r" eaLnBrk="1">
                <a:buClrTx/>
                <a:buFontTx/>
                <a:buNone/>
              </a:pPr>
              <a:t>19</a:t>
            </a:fld>
            <a:endParaRPr lang="en-US" altLang="nl-BE" sz="900">
              <a:solidFill>
                <a:srgbClr val="000000"/>
              </a:solidFill>
              <a:latin typeface="Times New Roman" panose="02020603050405020304" pitchFamily="18" charset="0"/>
              <a:cs typeface="Lucida Sans Unicode" panose="020B0602030504020204" pitchFamily="34" charset="0"/>
            </a:endParaRPr>
          </a:p>
        </p:txBody>
      </p:sp>
      <p:sp>
        <p:nvSpPr>
          <p:cNvPr id="227330" name="Text Box 2"/>
          <p:cNvSpPr txBox="1">
            <a:spLocks noChangeArrowheads="1"/>
          </p:cNvSpPr>
          <p:nvPr/>
        </p:nvSpPr>
        <p:spPr bwMode="auto">
          <a:xfrm>
            <a:off x="3898900" y="9493250"/>
            <a:ext cx="2976563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198438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A0B0784B-1C4B-4D6D-9A36-FB5A227DABA5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>
                <a:buClrTx/>
                <a:buFontTx/>
                <a:buNone/>
              </a:pPr>
              <a:t>19</a:t>
            </a:fld>
            <a:endParaRPr lang="en-US" altLang="nl-BE" sz="9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27331" name="Text Box 3"/>
          <p:cNvSpPr txBox="1">
            <a:spLocks noChangeArrowheads="1"/>
          </p:cNvSpPr>
          <p:nvPr/>
        </p:nvSpPr>
        <p:spPr bwMode="auto">
          <a:xfrm>
            <a:off x="3898900" y="9493250"/>
            <a:ext cx="2981325" cy="49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198438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05473B6C-C275-45C1-8B1F-41F7BA950997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>
                <a:buClrTx/>
                <a:buFontTx/>
                <a:buNone/>
              </a:pPr>
              <a:t>19</a:t>
            </a:fld>
            <a:endParaRPr lang="en-US" altLang="nl-BE" sz="9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27332" name="Rectangle 4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1125" y="749300"/>
            <a:ext cx="6661150" cy="37480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27333" name="Rectangle 5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68938" cy="4097338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 altLang="nl-BE"/>
          </a:p>
        </p:txBody>
      </p:sp>
      <p:sp>
        <p:nvSpPr>
          <p:cNvPr id="227334" name="Text Box 6"/>
          <p:cNvSpPr txBox="1">
            <a:spLocks noChangeArrowheads="1"/>
          </p:cNvSpPr>
          <p:nvPr/>
        </p:nvSpPr>
        <p:spPr bwMode="auto">
          <a:xfrm>
            <a:off x="3898900" y="9493250"/>
            <a:ext cx="2982913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buClrTx/>
              <a:buFontTx/>
              <a:buNone/>
            </a:pPr>
            <a:fld id="{0F716F8E-CA49-4BFA-91D5-9EC50EB7AC9D}" type="slidenum">
              <a:rPr lang="nl-BE" altLang="nl-BE" sz="900">
                <a:solidFill>
                  <a:srgbClr val="000000"/>
                </a:solidFill>
              </a:rPr>
              <a:pPr algn="r">
                <a:buClrTx/>
                <a:buFontTx/>
                <a:buNone/>
              </a:pPr>
              <a:t>19</a:t>
            </a:fld>
            <a:endParaRPr lang="nl-BE" altLang="nl-BE" sz="9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283584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9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8345BE28-E718-40D2-BDA0-3338A0721B75}" type="slidenum">
              <a:rPr lang="nl-BE" altLang="nl-BE"/>
              <a:pPr/>
              <a:t>20</a:t>
            </a:fld>
            <a:endParaRPr lang="nl-BE" altLang="nl-BE"/>
          </a:p>
        </p:txBody>
      </p:sp>
      <p:sp>
        <p:nvSpPr>
          <p:cNvPr id="228353" name="Text Box 1"/>
          <p:cNvSpPr txBox="1">
            <a:spLocks noChangeArrowheads="1"/>
          </p:cNvSpPr>
          <p:nvPr/>
        </p:nvSpPr>
        <p:spPr bwMode="auto">
          <a:xfrm>
            <a:off x="3898900" y="9493250"/>
            <a:ext cx="2968625" cy="485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198438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3F20C9CD-4FB7-498F-8AB8-D6983403F874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rPr>
              <a:pPr algn="r" eaLnBrk="1">
                <a:buClrTx/>
                <a:buFontTx/>
                <a:buNone/>
              </a:pPr>
              <a:t>20</a:t>
            </a:fld>
            <a:endParaRPr lang="en-US" altLang="nl-BE" sz="900">
              <a:solidFill>
                <a:srgbClr val="000000"/>
              </a:solidFill>
              <a:latin typeface="Times New Roman" panose="02020603050405020304" pitchFamily="18" charset="0"/>
              <a:cs typeface="Lucida Sans Unicode" panose="020B0602030504020204" pitchFamily="34" charset="0"/>
            </a:endParaRPr>
          </a:p>
        </p:txBody>
      </p:sp>
      <p:sp>
        <p:nvSpPr>
          <p:cNvPr id="228354" name="Text Box 2"/>
          <p:cNvSpPr txBox="1">
            <a:spLocks noChangeArrowheads="1"/>
          </p:cNvSpPr>
          <p:nvPr/>
        </p:nvSpPr>
        <p:spPr bwMode="auto">
          <a:xfrm>
            <a:off x="3898900" y="9493250"/>
            <a:ext cx="2976563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198438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001CE02E-B456-4AB0-B77C-3409F25E9394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>
                <a:buClrTx/>
                <a:buFontTx/>
                <a:buNone/>
              </a:pPr>
              <a:t>20</a:t>
            </a:fld>
            <a:endParaRPr lang="en-US" altLang="nl-BE" sz="9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28355" name="Text Box 3"/>
          <p:cNvSpPr txBox="1">
            <a:spLocks noChangeArrowheads="1"/>
          </p:cNvSpPr>
          <p:nvPr/>
        </p:nvSpPr>
        <p:spPr bwMode="auto">
          <a:xfrm>
            <a:off x="3898900" y="9493250"/>
            <a:ext cx="2981325" cy="49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198438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C033961D-6713-4A82-BC80-47C2D68107AE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>
                <a:buClrTx/>
                <a:buFontTx/>
                <a:buNone/>
              </a:pPr>
              <a:t>20</a:t>
            </a:fld>
            <a:endParaRPr lang="en-US" altLang="nl-BE" sz="9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28356" name="Rectangle 4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1125" y="749300"/>
            <a:ext cx="6661150" cy="37480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28357" name="Rectangle 5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68938" cy="4097338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 altLang="nl-BE"/>
          </a:p>
        </p:txBody>
      </p:sp>
      <p:sp>
        <p:nvSpPr>
          <p:cNvPr id="228358" name="Text Box 6"/>
          <p:cNvSpPr txBox="1">
            <a:spLocks noChangeArrowheads="1"/>
          </p:cNvSpPr>
          <p:nvPr/>
        </p:nvSpPr>
        <p:spPr bwMode="auto">
          <a:xfrm>
            <a:off x="3898900" y="9493250"/>
            <a:ext cx="2982913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buClrTx/>
              <a:buFontTx/>
              <a:buNone/>
            </a:pPr>
            <a:fld id="{9D477E83-B8A2-4EE7-A3E5-67718F42A9FA}" type="slidenum">
              <a:rPr lang="nl-BE" altLang="nl-BE" sz="900">
                <a:solidFill>
                  <a:srgbClr val="000000"/>
                </a:solidFill>
              </a:rPr>
              <a:pPr algn="r">
                <a:buClrTx/>
                <a:buFontTx/>
                <a:buNone/>
              </a:pPr>
              <a:t>20</a:t>
            </a:fld>
            <a:endParaRPr lang="nl-BE" altLang="nl-BE" sz="90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9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0F731D7-9E3C-4677-BE01-74FC1A1954D7}" type="slidenum">
              <a:rPr lang="nl-BE" altLang="nl-BE"/>
              <a:pPr/>
              <a:t>3</a:t>
            </a:fld>
            <a:endParaRPr lang="nl-BE" altLang="nl-BE"/>
          </a:p>
        </p:txBody>
      </p:sp>
      <p:sp>
        <p:nvSpPr>
          <p:cNvPr id="216065" name="Text Box 1"/>
          <p:cNvSpPr txBox="1">
            <a:spLocks noChangeArrowheads="1"/>
          </p:cNvSpPr>
          <p:nvPr/>
        </p:nvSpPr>
        <p:spPr bwMode="auto">
          <a:xfrm>
            <a:off x="3898900" y="9493250"/>
            <a:ext cx="2968625" cy="485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198438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9973AAC0-5ECE-4843-B7F6-414A06EE404D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rPr>
              <a:pPr algn="r" eaLnBrk="1">
                <a:buClrTx/>
                <a:buFontTx/>
                <a:buNone/>
              </a:pPr>
              <a:t>3</a:t>
            </a:fld>
            <a:endParaRPr lang="en-US" altLang="nl-BE" sz="900">
              <a:solidFill>
                <a:srgbClr val="000000"/>
              </a:solidFill>
              <a:latin typeface="Times New Roman" panose="02020603050405020304" pitchFamily="18" charset="0"/>
              <a:cs typeface="Lucida Sans Unicode" panose="020B0602030504020204" pitchFamily="34" charset="0"/>
            </a:endParaRPr>
          </a:p>
        </p:txBody>
      </p:sp>
      <p:sp>
        <p:nvSpPr>
          <p:cNvPr id="216066" name="Text Box 2"/>
          <p:cNvSpPr txBox="1">
            <a:spLocks noChangeArrowheads="1"/>
          </p:cNvSpPr>
          <p:nvPr/>
        </p:nvSpPr>
        <p:spPr bwMode="auto">
          <a:xfrm>
            <a:off x="3898900" y="9493250"/>
            <a:ext cx="2976563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198438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EBB027AD-4B7B-43E1-B670-F7A1EE1886F2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>
                <a:buClrTx/>
                <a:buFontTx/>
                <a:buNone/>
              </a:pPr>
              <a:t>3</a:t>
            </a:fld>
            <a:endParaRPr lang="en-US" altLang="nl-BE" sz="9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16067" name="Text Box 3"/>
          <p:cNvSpPr txBox="1">
            <a:spLocks noChangeArrowheads="1"/>
          </p:cNvSpPr>
          <p:nvPr/>
        </p:nvSpPr>
        <p:spPr bwMode="auto">
          <a:xfrm>
            <a:off x="3898900" y="9493250"/>
            <a:ext cx="2981325" cy="49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198438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2CCA7959-866B-4DB7-BEC1-9593FEC368E5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>
                <a:buClrTx/>
                <a:buFontTx/>
                <a:buNone/>
              </a:pPr>
              <a:t>3</a:t>
            </a:fld>
            <a:endParaRPr lang="en-US" altLang="nl-BE" sz="9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16068" name="Rectangle 4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1125" y="749300"/>
            <a:ext cx="6661150" cy="37480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16069" name="Rectangle 5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68938" cy="4097338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 altLang="nl-BE"/>
          </a:p>
        </p:txBody>
      </p:sp>
      <p:sp>
        <p:nvSpPr>
          <p:cNvPr id="216070" name="Text Box 6"/>
          <p:cNvSpPr txBox="1">
            <a:spLocks noChangeArrowheads="1"/>
          </p:cNvSpPr>
          <p:nvPr/>
        </p:nvSpPr>
        <p:spPr bwMode="auto">
          <a:xfrm>
            <a:off x="3898900" y="9493250"/>
            <a:ext cx="2982913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buClrTx/>
              <a:buFontTx/>
              <a:buNone/>
            </a:pPr>
            <a:fld id="{5D802085-9B2D-4723-8BBA-6330941DDC6E}" type="slidenum">
              <a:rPr lang="nl-BE" altLang="nl-BE" sz="900">
                <a:solidFill>
                  <a:srgbClr val="000000"/>
                </a:solidFill>
              </a:rPr>
              <a:pPr algn="r">
                <a:buClrTx/>
                <a:buFontTx/>
                <a:buNone/>
              </a:pPr>
              <a:t>3</a:t>
            </a:fld>
            <a:endParaRPr lang="nl-BE" altLang="nl-BE" sz="9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091450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9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6B79A2D2-E54C-40F5-93EA-DD1C6FE66632}" type="slidenum">
              <a:rPr lang="nl-BE" altLang="nl-BE"/>
              <a:pPr/>
              <a:t>21</a:t>
            </a:fld>
            <a:endParaRPr lang="nl-BE" altLang="nl-BE"/>
          </a:p>
        </p:txBody>
      </p:sp>
      <p:sp>
        <p:nvSpPr>
          <p:cNvPr id="229377" name="Text Box 1"/>
          <p:cNvSpPr txBox="1">
            <a:spLocks noChangeArrowheads="1"/>
          </p:cNvSpPr>
          <p:nvPr/>
        </p:nvSpPr>
        <p:spPr bwMode="auto">
          <a:xfrm>
            <a:off x="3898900" y="9493250"/>
            <a:ext cx="2968625" cy="485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198438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F5F7E9A1-C392-4FD9-9970-028FBDC6D008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rPr>
              <a:pPr algn="r" eaLnBrk="1">
                <a:buClrTx/>
                <a:buFontTx/>
                <a:buNone/>
              </a:pPr>
              <a:t>21</a:t>
            </a:fld>
            <a:endParaRPr lang="en-US" altLang="nl-BE" sz="900">
              <a:solidFill>
                <a:srgbClr val="000000"/>
              </a:solidFill>
              <a:latin typeface="Times New Roman" panose="02020603050405020304" pitchFamily="18" charset="0"/>
              <a:cs typeface="Lucida Sans Unicode" panose="020B0602030504020204" pitchFamily="34" charset="0"/>
            </a:endParaRPr>
          </a:p>
        </p:txBody>
      </p:sp>
      <p:sp>
        <p:nvSpPr>
          <p:cNvPr id="229378" name="Text Box 2"/>
          <p:cNvSpPr txBox="1">
            <a:spLocks noChangeArrowheads="1"/>
          </p:cNvSpPr>
          <p:nvPr/>
        </p:nvSpPr>
        <p:spPr bwMode="auto">
          <a:xfrm>
            <a:off x="3898900" y="9493250"/>
            <a:ext cx="2976563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198438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DD3085E0-F892-4399-8B98-B770E6733A64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>
                <a:buClrTx/>
                <a:buFontTx/>
                <a:buNone/>
              </a:pPr>
              <a:t>21</a:t>
            </a:fld>
            <a:endParaRPr lang="en-US" altLang="nl-BE" sz="9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29379" name="Text Box 3"/>
          <p:cNvSpPr txBox="1">
            <a:spLocks noChangeArrowheads="1"/>
          </p:cNvSpPr>
          <p:nvPr/>
        </p:nvSpPr>
        <p:spPr bwMode="auto">
          <a:xfrm>
            <a:off x="3898900" y="9493250"/>
            <a:ext cx="2981325" cy="49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198438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C28FFD85-6009-4EBA-8C20-D64D2C9D0DEA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>
                <a:buClrTx/>
                <a:buFontTx/>
                <a:buNone/>
              </a:pPr>
              <a:t>21</a:t>
            </a:fld>
            <a:endParaRPr lang="en-US" altLang="nl-BE" sz="9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29380" name="Rectangle 4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1125" y="749300"/>
            <a:ext cx="6661150" cy="37480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29381" name="Rectangle 5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68938" cy="4097338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 altLang="nl-BE"/>
          </a:p>
        </p:txBody>
      </p:sp>
      <p:sp>
        <p:nvSpPr>
          <p:cNvPr id="229382" name="Text Box 6"/>
          <p:cNvSpPr txBox="1">
            <a:spLocks noChangeArrowheads="1"/>
          </p:cNvSpPr>
          <p:nvPr/>
        </p:nvSpPr>
        <p:spPr bwMode="auto">
          <a:xfrm>
            <a:off x="3898900" y="9493250"/>
            <a:ext cx="2982913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buClrTx/>
              <a:buFontTx/>
              <a:buNone/>
            </a:pPr>
            <a:fld id="{E2F302D6-C325-4F1C-81AA-94977EA76CCB}" type="slidenum">
              <a:rPr lang="nl-BE" altLang="nl-BE" sz="900">
                <a:solidFill>
                  <a:srgbClr val="000000"/>
                </a:solidFill>
              </a:rPr>
              <a:pPr algn="r">
                <a:buClrTx/>
                <a:buFontTx/>
                <a:buNone/>
              </a:pPr>
              <a:t>21</a:t>
            </a:fld>
            <a:endParaRPr lang="nl-BE" altLang="nl-BE" sz="90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9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EDDBA2E2-0C9E-4C2D-A466-A12E1E62C776}" type="slidenum">
              <a:rPr lang="nl-BE" altLang="nl-BE"/>
              <a:pPr/>
              <a:t>22</a:t>
            </a:fld>
            <a:endParaRPr lang="nl-BE" altLang="nl-BE"/>
          </a:p>
        </p:txBody>
      </p:sp>
      <p:sp>
        <p:nvSpPr>
          <p:cNvPr id="230401" name="Text Box 1"/>
          <p:cNvSpPr txBox="1">
            <a:spLocks noChangeArrowheads="1"/>
          </p:cNvSpPr>
          <p:nvPr/>
        </p:nvSpPr>
        <p:spPr bwMode="auto">
          <a:xfrm>
            <a:off x="3898900" y="9493250"/>
            <a:ext cx="2968625" cy="485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198438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C9832BE3-F7A6-413A-96DB-3C6E912DD6FC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rPr>
              <a:pPr algn="r" eaLnBrk="1">
                <a:buClrTx/>
                <a:buFontTx/>
                <a:buNone/>
              </a:pPr>
              <a:t>22</a:t>
            </a:fld>
            <a:endParaRPr lang="en-US" altLang="nl-BE" sz="900">
              <a:solidFill>
                <a:srgbClr val="000000"/>
              </a:solidFill>
              <a:latin typeface="Times New Roman" panose="02020603050405020304" pitchFamily="18" charset="0"/>
              <a:cs typeface="Lucida Sans Unicode" panose="020B0602030504020204" pitchFamily="34" charset="0"/>
            </a:endParaRPr>
          </a:p>
        </p:txBody>
      </p:sp>
      <p:sp>
        <p:nvSpPr>
          <p:cNvPr id="230402" name="Text Box 2"/>
          <p:cNvSpPr txBox="1">
            <a:spLocks noChangeArrowheads="1"/>
          </p:cNvSpPr>
          <p:nvPr/>
        </p:nvSpPr>
        <p:spPr bwMode="auto">
          <a:xfrm>
            <a:off x="3898900" y="9493250"/>
            <a:ext cx="2976563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198438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E2490265-2550-4E3E-9AB8-5D3DF466BD7C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>
                <a:buClrTx/>
                <a:buFontTx/>
                <a:buNone/>
              </a:pPr>
              <a:t>22</a:t>
            </a:fld>
            <a:endParaRPr lang="en-US" altLang="nl-BE" sz="9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30403" name="Text Box 3"/>
          <p:cNvSpPr txBox="1">
            <a:spLocks noChangeArrowheads="1"/>
          </p:cNvSpPr>
          <p:nvPr/>
        </p:nvSpPr>
        <p:spPr bwMode="auto">
          <a:xfrm>
            <a:off x="3898900" y="9493250"/>
            <a:ext cx="2981325" cy="49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198438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B1917335-2477-44EF-B681-46C5DD8E7401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>
                <a:buClrTx/>
                <a:buFontTx/>
                <a:buNone/>
              </a:pPr>
              <a:t>22</a:t>
            </a:fld>
            <a:endParaRPr lang="en-US" altLang="nl-BE" sz="9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30404" name="Rectangle 4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1125" y="749300"/>
            <a:ext cx="6661150" cy="37480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30405" name="Rectangle 5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68938" cy="4097338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 altLang="nl-BE"/>
          </a:p>
        </p:txBody>
      </p:sp>
      <p:sp>
        <p:nvSpPr>
          <p:cNvPr id="230406" name="Text Box 6"/>
          <p:cNvSpPr txBox="1">
            <a:spLocks noChangeArrowheads="1"/>
          </p:cNvSpPr>
          <p:nvPr/>
        </p:nvSpPr>
        <p:spPr bwMode="auto">
          <a:xfrm>
            <a:off x="3898900" y="9493250"/>
            <a:ext cx="2982913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buClrTx/>
              <a:buFontTx/>
              <a:buNone/>
            </a:pPr>
            <a:fld id="{2A5375B9-AFCC-451E-9CBC-DC16E320312D}" type="slidenum">
              <a:rPr lang="nl-BE" altLang="nl-BE" sz="900">
                <a:solidFill>
                  <a:srgbClr val="000000"/>
                </a:solidFill>
              </a:rPr>
              <a:pPr algn="r">
                <a:buClrTx/>
                <a:buFontTx/>
                <a:buNone/>
              </a:pPr>
              <a:t>22</a:t>
            </a:fld>
            <a:endParaRPr lang="nl-BE" altLang="nl-BE" sz="90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9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DC95471A-3DC7-4D2D-9D21-CADFDDAEC3AC}" type="slidenum">
              <a:rPr lang="nl-BE" altLang="nl-BE"/>
              <a:pPr/>
              <a:t>4</a:t>
            </a:fld>
            <a:endParaRPr lang="nl-BE" altLang="nl-BE"/>
          </a:p>
        </p:txBody>
      </p:sp>
      <p:sp>
        <p:nvSpPr>
          <p:cNvPr id="217089" name="Text Box 1"/>
          <p:cNvSpPr txBox="1">
            <a:spLocks noChangeArrowheads="1"/>
          </p:cNvSpPr>
          <p:nvPr/>
        </p:nvSpPr>
        <p:spPr bwMode="auto">
          <a:xfrm>
            <a:off x="3898900" y="9493250"/>
            <a:ext cx="2968625" cy="485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198438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14FE484B-3AFE-4823-9D1A-9BC383D2625C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rPr>
              <a:pPr algn="r" eaLnBrk="1">
                <a:buClrTx/>
                <a:buFontTx/>
                <a:buNone/>
              </a:pPr>
              <a:t>4</a:t>
            </a:fld>
            <a:endParaRPr lang="en-US" altLang="nl-BE" sz="900">
              <a:solidFill>
                <a:srgbClr val="000000"/>
              </a:solidFill>
              <a:latin typeface="Times New Roman" panose="02020603050405020304" pitchFamily="18" charset="0"/>
              <a:cs typeface="Lucida Sans Unicode" panose="020B0602030504020204" pitchFamily="34" charset="0"/>
            </a:endParaRPr>
          </a:p>
        </p:txBody>
      </p:sp>
      <p:sp>
        <p:nvSpPr>
          <p:cNvPr id="217090" name="Text Box 2"/>
          <p:cNvSpPr txBox="1">
            <a:spLocks noChangeArrowheads="1"/>
          </p:cNvSpPr>
          <p:nvPr/>
        </p:nvSpPr>
        <p:spPr bwMode="auto">
          <a:xfrm>
            <a:off x="3898900" y="9493250"/>
            <a:ext cx="2976563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198438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08B4BAAD-EFCE-437D-A5CD-DC79C39F77AA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>
                <a:buClrTx/>
                <a:buFontTx/>
                <a:buNone/>
              </a:pPr>
              <a:t>4</a:t>
            </a:fld>
            <a:endParaRPr lang="en-US" altLang="nl-BE" sz="9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17091" name="Text Box 3"/>
          <p:cNvSpPr txBox="1">
            <a:spLocks noChangeArrowheads="1"/>
          </p:cNvSpPr>
          <p:nvPr/>
        </p:nvSpPr>
        <p:spPr bwMode="auto">
          <a:xfrm>
            <a:off x="3898900" y="9493250"/>
            <a:ext cx="2981325" cy="49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198438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0B6F117A-0AA5-4E87-94E7-70C06295976E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>
                <a:buClrTx/>
                <a:buFontTx/>
                <a:buNone/>
              </a:pPr>
              <a:t>4</a:t>
            </a:fld>
            <a:endParaRPr lang="en-US" altLang="nl-BE" sz="9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17092" name="Rectangle 4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1125" y="749300"/>
            <a:ext cx="6661150" cy="37480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17093" name="Rectangle 5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68938" cy="4097338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 altLang="nl-BE"/>
          </a:p>
        </p:txBody>
      </p:sp>
      <p:sp>
        <p:nvSpPr>
          <p:cNvPr id="217094" name="Text Box 6"/>
          <p:cNvSpPr txBox="1">
            <a:spLocks noChangeArrowheads="1"/>
          </p:cNvSpPr>
          <p:nvPr/>
        </p:nvSpPr>
        <p:spPr bwMode="auto">
          <a:xfrm>
            <a:off x="3898900" y="9493250"/>
            <a:ext cx="2982913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buClrTx/>
              <a:buFontTx/>
              <a:buNone/>
            </a:pPr>
            <a:fld id="{3A14F8CC-B0BA-489C-B07F-812BAFC10C8A}" type="slidenum">
              <a:rPr lang="nl-BE" altLang="nl-BE" sz="900">
                <a:solidFill>
                  <a:srgbClr val="000000"/>
                </a:solidFill>
              </a:rPr>
              <a:pPr algn="r">
                <a:buClrTx/>
                <a:buFontTx/>
                <a:buNone/>
              </a:pPr>
              <a:t>4</a:t>
            </a:fld>
            <a:endParaRPr lang="nl-BE" altLang="nl-BE" sz="90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9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2E0A7CE-979B-49F1-9C5B-579C1ACEE371}" type="slidenum">
              <a:rPr lang="nl-BE" altLang="nl-BE"/>
              <a:pPr/>
              <a:t>5</a:t>
            </a:fld>
            <a:endParaRPr lang="nl-BE" altLang="nl-BE"/>
          </a:p>
        </p:txBody>
      </p:sp>
      <p:sp>
        <p:nvSpPr>
          <p:cNvPr id="218113" name="Text Box 1"/>
          <p:cNvSpPr txBox="1">
            <a:spLocks noChangeArrowheads="1"/>
          </p:cNvSpPr>
          <p:nvPr/>
        </p:nvSpPr>
        <p:spPr bwMode="auto">
          <a:xfrm>
            <a:off x="3898900" y="9493250"/>
            <a:ext cx="2968625" cy="485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198438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2E2B4C16-EEFD-43BD-BD72-10F3E1F25476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rPr>
              <a:pPr algn="r" eaLnBrk="1">
                <a:buClrTx/>
                <a:buFontTx/>
                <a:buNone/>
              </a:pPr>
              <a:t>5</a:t>
            </a:fld>
            <a:endParaRPr lang="en-US" altLang="nl-BE" sz="900">
              <a:solidFill>
                <a:srgbClr val="000000"/>
              </a:solidFill>
              <a:latin typeface="Times New Roman" panose="02020603050405020304" pitchFamily="18" charset="0"/>
              <a:cs typeface="Lucida Sans Unicode" panose="020B0602030504020204" pitchFamily="34" charset="0"/>
            </a:endParaRPr>
          </a:p>
        </p:txBody>
      </p:sp>
      <p:sp>
        <p:nvSpPr>
          <p:cNvPr id="218114" name="Text Box 2"/>
          <p:cNvSpPr txBox="1">
            <a:spLocks noChangeArrowheads="1"/>
          </p:cNvSpPr>
          <p:nvPr/>
        </p:nvSpPr>
        <p:spPr bwMode="auto">
          <a:xfrm>
            <a:off x="3898900" y="9493250"/>
            <a:ext cx="2976563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198438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3CB3F6A8-C963-437C-92A4-647F217AC415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>
                <a:buClrTx/>
                <a:buFontTx/>
                <a:buNone/>
              </a:pPr>
              <a:t>5</a:t>
            </a:fld>
            <a:endParaRPr lang="en-US" altLang="nl-BE" sz="9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18115" name="Text Box 3"/>
          <p:cNvSpPr txBox="1">
            <a:spLocks noChangeArrowheads="1"/>
          </p:cNvSpPr>
          <p:nvPr/>
        </p:nvSpPr>
        <p:spPr bwMode="auto">
          <a:xfrm>
            <a:off x="3898900" y="9493250"/>
            <a:ext cx="2981325" cy="49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198438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FC7911D8-8E67-48B6-80FA-43F7AFE51485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>
                <a:buClrTx/>
                <a:buFontTx/>
                <a:buNone/>
              </a:pPr>
              <a:t>5</a:t>
            </a:fld>
            <a:endParaRPr lang="en-US" altLang="nl-BE" sz="9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18116" name="Rectangle 4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1125" y="749300"/>
            <a:ext cx="6661150" cy="37480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18117" name="Rectangle 5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68938" cy="4097338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 altLang="nl-BE"/>
          </a:p>
        </p:txBody>
      </p:sp>
      <p:sp>
        <p:nvSpPr>
          <p:cNvPr id="218118" name="Text Box 6"/>
          <p:cNvSpPr txBox="1">
            <a:spLocks noChangeArrowheads="1"/>
          </p:cNvSpPr>
          <p:nvPr/>
        </p:nvSpPr>
        <p:spPr bwMode="auto">
          <a:xfrm>
            <a:off x="3898900" y="9493250"/>
            <a:ext cx="2982913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buClrTx/>
              <a:buFontTx/>
              <a:buNone/>
            </a:pPr>
            <a:fld id="{D319659D-D0F2-4B8C-874D-8AF27F646EF9}" type="slidenum">
              <a:rPr lang="nl-BE" altLang="nl-BE" sz="900">
                <a:solidFill>
                  <a:srgbClr val="000000"/>
                </a:solidFill>
              </a:rPr>
              <a:pPr algn="r">
                <a:buClrTx/>
                <a:buFontTx/>
                <a:buNone/>
              </a:pPr>
              <a:t>5</a:t>
            </a:fld>
            <a:endParaRPr lang="nl-BE" altLang="nl-BE" sz="90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9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FF93E19-6EFB-4D9F-982B-60D0BB2C3930}" type="slidenum">
              <a:rPr lang="nl-BE" altLang="nl-BE"/>
              <a:pPr/>
              <a:t>6</a:t>
            </a:fld>
            <a:endParaRPr lang="nl-BE" altLang="nl-BE"/>
          </a:p>
        </p:txBody>
      </p:sp>
      <p:sp>
        <p:nvSpPr>
          <p:cNvPr id="219137" name="Text Box 1"/>
          <p:cNvSpPr txBox="1">
            <a:spLocks noChangeArrowheads="1"/>
          </p:cNvSpPr>
          <p:nvPr/>
        </p:nvSpPr>
        <p:spPr bwMode="auto">
          <a:xfrm>
            <a:off x="3898900" y="9493250"/>
            <a:ext cx="2968625" cy="485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198438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DFA3FEA3-433B-4A12-A3DE-F147DBBA0F84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rPr>
              <a:pPr algn="r" eaLnBrk="1">
                <a:buClrTx/>
                <a:buFontTx/>
                <a:buNone/>
              </a:pPr>
              <a:t>6</a:t>
            </a:fld>
            <a:endParaRPr lang="en-US" altLang="nl-BE" sz="900">
              <a:solidFill>
                <a:srgbClr val="000000"/>
              </a:solidFill>
              <a:latin typeface="Times New Roman" panose="02020603050405020304" pitchFamily="18" charset="0"/>
              <a:cs typeface="Lucida Sans Unicode" panose="020B0602030504020204" pitchFamily="34" charset="0"/>
            </a:endParaRPr>
          </a:p>
        </p:txBody>
      </p:sp>
      <p:sp>
        <p:nvSpPr>
          <p:cNvPr id="219138" name="Text Box 2"/>
          <p:cNvSpPr txBox="1">
            <a:spLocks noChangeArrowheads="1"/>
          </p:cNvSpPr>
          <p:nvPr/>
        </p:nvSpPr>
        <p:spPr bwMode="auto">
          <a:xfrm>
            <a:off x="3898900" y="9493250"/>
            <a:ext cx="2976563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198438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97FF4F9A-7A6F-4E02-9DA0-475A139A0CD6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>
                <a:buClrTx/>
                <a:buFontTx/>
                <a:buNone/>
              </a:pPr>
              <a:t>6</a:t>
            </a:fld>
            <a:endParaRPr lang="en-US" altLang="nl-BE" sz="9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19139" name="Text Box 3"/>
          <p:cNvSpPr txBox="1">
            <a:spLocks noChangeArrowheads="1"/>
          </p:cNvSpPr>
          <p:nvPr/>
        </p:nvSpPr>
        <p:spPr bwMode="auto">
          <a:xfrm>
            <a:off x="3898900" y="9493250"/>
            <a:ext cx="2981325" cy="49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198438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72D6FBE6-C78A-46F7-BED9-5642D0B43DEC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>
                <a:buClrTx/>
                <a:buFontTx/>
                <a:buNone/>
              </a:pPr>
              <a:t>6</a:t>
            </a:fld>
            <a:endParaRPr lang="en-US" altLang="nl-BE" sz="9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19140" name="Rectangle 4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1125" y="749300"/>
            <a:ext cx="6661150" cy="37480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19141" name="Rectangle 5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68938" cy="4097338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 altLang="nl-BE"/>
          </a:p>
        </p:txBody>
      </p:sp>
      <p:sp>
        <p:nvSpPr>
          <p:cNvPr id="219142" name="Text Box 6"/>
          <p:cNvSpPr txBox="1">
            <a:spLocks noChangeArrowheads="1"/>
          </p:cNvSpPr>
          <p:nvPr/>
        </p:nvSpPr>
        <p:spPr bwMode="auto">
          <a:xfrm>
            <a:off x="3898900" y="9493250"/>
            <a:ext cx="2982913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buClrTx/>
              <a:buFontTx/>
              <a:buNone/>
            </a:pPr>
            <a:fld id="{D29AE97B-76CF-4742-86AF-A392D0C7C9CB}" type="slidenum">
              <a:rPr lang="nl-BE" altLang="nl-BE" sz="900">
                <a:solidFill>
                  <a:srgbClr val="000000"/>
                </a:solidFill>
              </a:rPr>
              <a:pPr algn="r">
                <a:buClrTx/>
                <a:buFontTx/>
                <a:buNone/>
              </a:pPr>
              <a:t>6</a:t>
            </a:fld>
            <a:endParaRPr lang="nl-BE" altLang="nl-BE" sz="90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9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6DDD9D6C-BF05-4A6A-9BBD-70395F30B98D}" type="slidenum">
              <a:rPr lang="nl-BE" altLang="nl-BE"/>
              <a:pPr/>
              <a:t>7</a:t>
            </a:fld>
            <a:endParaRPr lang="nl-BE" altLang="nl-BE"/>
          </a:p>
        </p:txBody>
      </p:sp>
      <p:sp>
        <p:nvSpPr>
          <p:cNvPr id="220161" name="Text Box 1"/>
          <p:cNvSpPr txBox="1">
            <a:spLocks noChangeArrowheads="1"/>
          </p:cNvSpPr>
          <p:nvPr/>
        </p:nvSpPr>
        <p:spPr bwMode="auto">
          <a:xfrm>
            <a:off x="3898900" y="9493250"/>
            <a:ext cx="2968625" cy="485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198438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7F9BB39C-87BA-41D7-B766-083143B0343E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rPr>
              <a:pPr algn="r" eaLnBrk="1">
                <a:buClrTx/>
                <a:buFontTx/>
                <a:buNone/>
              </a:pPr>
              <a:t>7</a:t>
            </a:fld>
            <a:endParaRPr lang="en-US" altLang="nl-BE" sz="900">
              <a:solidFill>
                <a:srgbClr val="000000"/>
              </a:solidFill>
              <a:latin typeface="Times New Roman" panose="02020603050405020304" pitchFamily="18" charset="0"/>
              <a:cs typeface="Lucida Sans Unicode" panose="020B0602030504020204" pitchFamily="34" charset="0"/>
            </a:endParaRPr>
          </a:p>
        </p:txBody>
      </p:sp>
      <p:sp>
        <p:nvSpPr>
          <p:cNvPr id="220162" name="Text Box 2"/>
          <p:cNvSpPr txBox="1">
            <a:spLocks noChangeArrowheads="1"/>
          </p:cNvSpPr>
          <p:nvPr/>
        </p:nvSpPr>
        <p:spPr bwMode="auto">
          <a:xfrm>
            <a:off x="3898900" y="9493250"/>
            <a:ext cx="2976563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198438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8F2B012F-860F-45B6-9D00-7B7B5D5911E4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>
                <a:buClrTx/>
                <a:buFontTx/>
                <a:buNone/>
              </a:pPr>
              <a:t>7</a:t>
            </a:fld>
            <a:endParaRPr lang="en-US" altLang="nl-BE" sz="9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20163" name="Text Box 3"/>
          <p:cNvSpPr txBox="1">
            <a:spLocks noChangeArrowheads="1"/>
          </p:cNvSpPr>
          <p:nvPr/>
        </p:nvSpPr>
        <p:spPr bwMode="auto">
          <a:xfrm>
            <a:off x="3898900" y="9493250"/>
            <a:ext cx="2981325" cy="49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198438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E206CA01-6564-46D5-82F7-50D540442E42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>
                <a:buClrTx/>
                <a:buFontTx/>
                <a:buNone/>
              </a:pPr>
              <a:t>7</a:t>
            </a:fld>
            <a:endParaRPr lang="en-US" altLang="nl-BE" sz="9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20164" name="Rectangle 4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1125" y="749300"/>
            <a:ext cx="6661150" cy="37480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20165" name="Rectangle 5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68938" cy="4097338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 altLang="nl-BE"/>
          </a:p>
        </p:txBody>
      </p:sp>
      <p:sp>
        <p:nvSpPr>
          <p:cNvPr id="220166" name="Text Box 6"/>
          <p:cNvSpPr txBox="1">
            <a:spLocks noChangeArrowheads="1"/>
          </p:cNvSpPr>
          <p:nvPr/>
        </p:nvSpPr>
        <p:spPr bwMode="auto">
          <a:xfrm>
            <a:off x="3898900" y="9493250"/>
            <a:ext cx="2982913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buClrTx/>
              <a:buFontTx/>
              <a:buNone/>
            </a:pPr>
            <a:fld id="{0C88B646-A835-4E0E-90ED-90DB61FE56BC}" type="slidenum">
              <a:rPr lang="nl-BE" altLang="nl-BE" sz="900">
                <a:solidFill>
                  <a:srgbClr val="000000"/>
                </a:solidFill>
              </a:rPr>
              <a:pPr algn="r">
                <a:buClrTx/>
                <a:buFontTx/>
                <a:buNone/>
              </a:pPr>
              <a:t>7</a:t>
            </a:fld>
            <a:endParaRPr lang="nl-BE" altLang="nl-BE" sz="90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9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6DDD9D6C-BF05-4A6A-9BBD-70395F30B98D}" type="slidenum">
              <a:rPr lang="nl-BE" altLang="nl-BE"/>
              <a:pPr/>
              <a:t>8</a:t>
            </a:fld>
            <a:endParaRPr lang="nl-BE" altLang="nl-BE"/>
          </a:p>
        </p:txBody>
      </p:sp>
      <p:sp>
        <p:nvSpPr>
          <p:cNvPr id="220161" name="Text Box 1"/>
          <p:cNvSpPr txBox="1">
            <a:spLocks noChangeArrowheads="1"/>
          </p:cNvSpPr>
          <p:nvPr/>
        </p:nvSpPr>
        <p:spPr bwMode="auto">
          <a:xfrm>
            <a:off x="3898900" y="9493250"/>
            <a:ext cx="2968625" cy="485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198438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7F9BB39C-87BA-41D7-B766-083143B0343E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rPr>
              <a:pPr algn="r" eaLnBrk="1">
                <a:buClrTx/>
                <a:buFontTx/>
                <a:buNone/>
              </a:pPr>
              <a:t>8</a:t>
            </a:fld>
            <a:endParaRPr lang="en-US" altLang="nl-BE" sz="900">
              <a:solidFill>
                <a:srgbClr val="000000"/>
              </a:solidFill>
              <a:latin typeface="Times New Roman" panose="02020603050405020304" pitchFamily="18" charset="0"/>
              <a:cs typeface="Lucida Sans Unicode" panose="020B0602030504020204" pitchFamily="34" charset="0"/>
            </a:endParaRPr>
          </a:p>
        </p:txBody>
      </p:sp>
      <p:sp>
        <p:nvSpPr>
          <p:cNvPr id="220162" name="Text Box 2"/>
          <p:cNvSpPr txBox="1">
            <a:spLocks noChangeArrowheads="1"/>
          </p:cNvSpPr>
          <p:nvPr/>
        </p:nvSpPr>
        <p:spPr bwMode="auto">
          <a:xfrm>
            <a:off x="3898900" y="9493250"/>
            <a:ext cx="2976563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198438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8F2B012F-860F-45B6-9D00-7B7B5D5911E4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>
                <a:buClrTx/>
                <a:buFontTx/>
                <a:buNone/>
              </a:pPr>
              <a:t>8</a:t>
            </a:fld>
            <a:endParaRPr lang="en-US" altLang="nl-BE" sz="9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20163" name="Text Box 3"/>
          <p:cNvSpPr txBox="1">
            <a:spLocks noChangeArrowheads="1"/>
          </p:cNvSpPr>
          <p:nvPr/>
        </p:nvSpPr>
        <p:spPr bwMode="auto">
          <a:xfrm>
            <a:off x="3898900" y="9493250"/>
            <a:ext cx="2981325" cy="49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198438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E206CA01-6564-46D5-82F7-50D540442E42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>
                <a:buClrTx/>
                <a:buFontTx/>
                <a:buNone/>
              </a:pPr>
              <a:t>8</a:t>
            </a:fld>
            <a:endParaRPr lang="en-US" altLang="nl-BE" sz="9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20164" name="Rectangle 4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1125" y="749300"/>
            <a:ext cx="6661150" cy="37480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20165" name="Rectangle 5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68938" cy="4097338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 altLang="nl-BE"/>
          </a:p>
        </p:txBody>
      </p:sp>
      <p:sp>
        <p:nvSpPr>
          <p:cNvPr id="220166" name="Text Box 6"/>
          <p:cNvSpPr txBox="1">
            <a:spLocks noChangeArrowheads="1"/>
          </p:cNvSpPr>
          <p:nvPr/>
        </p:nvSpPr>
        <p:spPr bwMode="auto">
          <a:xfrm>
            <a:off x="3898900" y="9493250"/>
            <a:ext cx="2982913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buClrTx/>
              <a:buFontTx/>
              <a:buNone/>
            </a:pPr>
            <a:fld id="{0C88B646-A835-4E0E-90ED-90DB61FE56BC}" type="slidenum">
              <a:rPr lang="nl-BE" altLang="nl-BE" sz="900">
                <a:solidFill>
                  <a:srgbClr val="000000"/>
                </a:solidFill>
              </a:rPr>
              <a:pPr algn="r">
                <a:buClrTx/>
                <a:buFontTx/>
                <a:buNone/>
              </a:pPr>
              <a:t>8</a:t>
            </a:fld>
            <a:endParaRPr lang="nl-BE" altLang="nl-BE" sz="9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65920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9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30865F39-DF06-4924-9D0D-4828DC364C07}" type="slidenum">
              <a:rPr lang="nl-BE" altLang="nl-BE"/>
              <a:pPr/>
              <a:t>9</a:t>
            </a:fld>
            <a:endParaRPr lang="nl-BE" altLang="nl-BE"/>
          </a:p>
        </p:txBody>
      </p:sp>
      <p:sp>
        <p:nvSpPr>
          <p:cNvPr id="222209" name="Text Box 1"/>
          <p:cNvSpPr txBox="1">
            <a:spLocks noChangeArrowheads="1"/>
          </p:cNvSpPr>
          <p:nvPr/>
        </p:nvSpPr>
        <p:spPr bwMode="auto">
          <a:xfrm>
            <a:off x="3898900" y="9493250"/>
            <a:ext cx="2968625" cy="485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198438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AD77705F-41B2-4A26-A7DD-1A07DF81078B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rPr>
              <a:pPr algn="r" eaLnBrk="1">
                <a:buClrTx/>
                <a:buFontTx/>
                <a:buNone/>
              </a:pPr>
              <a:t>9</a:t>
            </a:fld>
            <a:endParaRPr lang="en-US" altLang="nl-BE" sz="900">
              <a:solidFill>
                <a:srgbClr val="000000"/>
              </a:solidFill>
              <a:latin typeface="Times New Roman" panose="02020603050405020304" pitchFamily="18" charset="0"/>
              <a:cs typeface="Lucida Sans Unicode" panose="020B0602030504020204" pitchFamily="34" charset="0"/>
            </a:endParaRPr>
          </a:p>
        </p:txBody>
      </p:sp>
      <p:sp>
        <p:nvSpPr>
          <p:cNvPr id="222210" name="Text Box 2"/>
          <p:cNvSpPr txBox="1">
            <a:spLocks noChangeArrowheads="1"/>
          </p:cNvSpPr>
          <p:nvPr/>
        </p:nvSpPr>
        <p:spPr bwMode="auto">
          <a:xfrm>
            <a:off x="3898900" y="9493250"/>
            <a:ext cx="2976563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198438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B02984B2-04DE-451C-9283-C3B1EF6DB17D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>
                <a:buClrTx/>
                <a:buFontTx/>
                <a:buNone/>
              </a:pPr>
              <a:t>9</a:t>
            </a:fld>
            <a:endParaRPr lang="en-US" altLang="nl-BE" sz="9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22211" name="Text Box 3"/>
          <p:cNvSpPr txBox="1">
            <a:spLocks noChangeArrowheads="1"/>
          </p:cNvSpPr>
          <p:nvPr/>
        </p:nvSpPr>
        <p:spPr bwMode="auto">
          <a:xfrm>
            <a:off x="3898900" y="9493250"/>
            <a:ext cx="2981325" cy="49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198438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1C3A192A-A205-4584-BA47-5BB65F50C71A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>
                <a:buClrTx/>
                <a:buFontTx/>
                <a:buNone/>
              </a:pPr>
              <a:t>9</a:t>
            </a:fld>
            <a:endParaRPr lang="en-US" altLang="nl-BE" sz="9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22212" name="Rectangle 4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1125" y="749300"/>
            <a:ext cx="6661150" cy="37480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22213" name="Rectangle 5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68938" cy="4097338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 altLang="nl-BE"/>
          </a:p>
        </p:txBody>
      </p:sp>
      <p:sp>
        <p:nvSpPr>
          <p:cNvPr id="222214" name="Text Box 6"/>
          <p:cNvSpPr txBox="1">
            <a:spLocks noChangeArrowheads="1"/>
          </p:cNvSpPr>
          <p:nvPr/>
        </p:nvSpPr>
        <p:spPr bwMode="auto">
          <a:xfrm>
            <a:off x="3898900" y="9493250"/>
            <a:ext cx="2982913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buClrTx/>
              <a:buFontTx/>
              <a:buNone/>
            </a:pPr>
            <a:fld id="{3526E6D4-31D2-4F6A-8DB0-751AA0ADCD40}" type="slidenum">
              <a:rPr lang="nl-BE" altLang="nl-BE" sz="900">
                <a:solidFill>
                  <a:srgbClr val="000000"/>
                </a:solidFill>
              </a:rPr>
              <a:pPr algn="r">
                <a:buClrTx/>
                <a:buFontTx/>
                <a:buNone/>
              </a:pPr>
              <a:t>9</a:t>
            </a:fld>
            <a:endParaRPr lang="nl-BE" altLang="nl-BE" sz="90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9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683DA7C-5695-43E9-87D2-7EB5E2F86D7B}" type="slidenum">
              <a:rPr lang="nl-BE" altLang="nl-BE"/>
              <a:pPr/>
              <a:t>10</a:t>
            </a:fld>
            <a:endParaRPr lang="nl-BE" altLang="nl-BE"/>
          </a:p>
        </p:txBody>
      </p:sp>
      <p:sp>
        <p:nvSpPr>
          <p:cNvPr id="223233" name="Text Box 1"/>
          <p:cNvSpPr txBox="1">
            <a:spLocks noChangeArrowheads="1"/>
          </p:cNvSpPr>
          <p:nvPr/>
        </p:nvSpPr>
        <p:spPr bwMode="auto">
          <a:xfrm>
            <a:off x="3898900" y="9493250"/>
            <a:ext cx="2968625" cy="485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198438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4FCBDAF0-58E1-4CBF-9E4D-17D7F300E848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rPr>
              <a:pPr algn="r" eaLnBrk="1">
                <a:buClrTx/>
                <a:buFontTx/>
                <a:buNone/>
              </a:pPr>
              <a:t>10</a:t>
            </a:fld>
            <a:endParaRPr lang="en-US" altLang="nl-BE" sz="900">
              <a:solidFill>
                <a:srgbClr val="000000"/>
              </a:solidFill>
              <a:latin typeface="Times New Roman" panose="02020603050405020304" pitchFamily="18" charset="0"/>
              <a:cs typeface="Lucida Sans Unicode" panose="020B0602030504020204" pitchFamily="34" charset="0"/>
            </a:endParaRPr>
          </a:p>
        </p:txBody>
      </p:sp>
      <p:sp>
        <p:nvSpPr>
          <p:cNvPr id="223234" name="Text Box 2"/>
          <p:cNvSpPr txBox="1">
            <a:spLocks noChangeArrowheads="1"/>
          </p:cNvSpPr>
          <p:nvPr/>
        </p:nvSpPr>
        <p:spPr bwMode="auto">
          <a:xfrm>
            <a:off x="3898900" y="9493250"/>
            <a:ext cx="2976563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198438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750FE143-1155-4E1D-8F4D-EADFC50290A8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>
                <a:buClrTx/>
                <a:buFontTx/>
                <a:buNone/>
              </a:pPr>
              <a:t>10</a:t>
            </a:fld>
            <a:endParaRPr lang="en-US" altLang="nl-BE" sz="9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23235" name="Text Box 3"/>
          <p:cNvSpPr txBox="1">
            <a:spLocks noChangeArrowheads="1"/>
          </p:cNvSpPr>
          <p:nvPr/>
        </p:nvSpPr>
        <p:spPr bwMode="auto">
          <a:xfrm>
            <a:off x="3898900" y="9493250"/>
            <a:ext cx="2981325" cy="49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198438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DB910497-E45D-4D81-8809-6469AF6D22C1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>
                <a:buClrTx/>
                <a:buFontTx/>
                <a:buNone/>
              </a:pPr>
              <a:t>10</a:t>
            </a:fld>
            <a:endParaRPr lang="en-US" altLang="nl-BE" sz="9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23236" name="Rectangle 4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1125" y="749300"/>
            <a:ext cx="6661150" cy="37480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23237" name="Rectangle 5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68938" cy="4097338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 altLang="nl-BE"/>
          </a:p>
        </p:txBody>
      </p:sp>
      <p:sp>
        <p:nvSpPr>
          <p:cNvPr id="223238" name="Text Box 6"/>
          <p:cNvSpPr txBox="1">
            <a:spLocks noChangeArrowheads="1"/>
          </p:cNvSpPr>
          <p:nvPr/>
        </p:nvSpPr>
        <p:spPr bwMode="auto">
          <a:xfrm>
            <a:off x="3898900" y="9493250"/>
            <a:ext cx="2982913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buClrTx/>
              <a:buFontTx/>
              <a:buNone/>
            </a:pPr>
            <a:fld id="{EE584D65-31A1-4A64-9962-A709E0026486}" type="slidenum">
              <a:rPr lang="nl-BE" altLang="nl-BE" sz="900">
                <a:solidFill>
                  <a:srgbClr val="000000"/>
                </a:solidFill>
              </a:rPr>
              <a:pPr algn="r">
                <a:buClrTx/>
                <a:buFontTx/>
                <a:buNone/>
              </a:pPr>
              <a:t>10</a:t>
            </a:fld>
            <a:endParaRPr lang="nl-BE" altLang="nl-BE" sz="9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28723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8.png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8.png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77C766C4-5108-47D0-90A0-B14BCC2CBB0E}" type="slidenum">
              <a:rPr lang="nl-BE" altLang="nl-BE"/>
              <a:pPr/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19026979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2A5A37EE-5BDB-49F7-BC59-3F73E9DE24F3}" type="slidenum">
              <a:rPr lang="nl-BE" altLang="nl-BE"/>
              <a:pPr/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22525939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8820151" y="274639"/>
            <a:ext cx="2734733" cy="5830887"/>
          </a:xfrm>
        </p:spPr>
        <p:txBody>
          <a:bodyPr vert="eaVert"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609601" y="274639"/>
            <a:ext cx="8007351" cy="5830887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72A867F6-B487-4860-B237-4D9969ED6AF2}" type="slidenum">
              <a:rPr lang="nl-BE" altLang="nl-BE"/>
              <a:pPr/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38012555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07D0764F-51EB-45B7-A7FD-4EB60E1895DD}" type="slidenum">
              <a:rPr lang="nl-BE" altLang="nl-BE"/>
              <a:pPr/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19357946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4C077267-18B1-430D-B2DA-AF3D1FF54BCD}" type="slidenum">
              <a:rPr lang="nl-BE" altLang="nl-BE"/>
              <a:pPr/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15180206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8DA11AF4-AAA1-4BBC-A80F-CD8881186D5C}" type="slidenum">
              <a:rPr lang="nl-BE" altLang="nl-BE"/>
              <a:pPr/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36651227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69984" cy="4505325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182785" y="1600201"/>
            <a:ext cx="5372100" cy="4505325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B114632F-DA9C-4960-9B43-161E7CF6DAB4}" type="slidenum">
              <a:rPr lang="nl-BE" altLang="nl-BE"/>
              <a:pPr/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172926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1404C17E-8FD9-4187-A246-97E2710C21A9}" type="slidenum">
              <a:rPr lang="nl-BE" altLang="nl-BE"/>
              <a:pPr/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423186737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185B2102-1D15-438D-82A9-B705330F0F0D}" type="slidenum">
              <a:rPr lang="nl-BE" altLang="nl-BE"/>
              <a:pPr/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76111944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EF10FA8D-378D-4829-B20D-6154F2E09C36}" type="slidenum">
              <a:rPr lang="nl-BE" altLang="nl-BE"/>
              <a:pPr/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239319647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FDE8DEA5-CCB3-4403-9860-AF0BA66E6075}" type="slidenum">
              <a:rPr lang="nl-BE" altLang="nl-BE"/>
              <a:pPr/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2121274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AC960411-46B6-43AD-AE1D-0FDFB0D1E0CE}" type="slidenum">
              <a:rPr lang="nl-BE" altLang="nl-BE"/>
              <a:pPr/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428382934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BE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4057C557-FDFF-4115-B539-1C522E8F0018}" type="slidenum">
              <a:rPr lang="nl-BE" altLang="nl-BE"/>
              <a:pPr/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78642909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CB21C115-C9A8-406B-9A2E-2B3D8063A552}" type="slidenum">
              <a:rPr lang="nl-BE" altLang="nl-BE"/>
              <a:pPr/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126443084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8820151" y="274639"/>
            <a:ext cx="2734733" cy="5830887"/>
          </a:xfrm>
        </p:spPr>
        <p:txBody>
          <a:bodyPr vert="eaVert"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609601" y="274639"/>
            <a:ext cx="8007351" cy="5830887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613C0769-5A51-4964-B72F-242404297E36}" type="slidenum">
              <a:rPr lang="nl-BE" altLang="nl-BE"/>
              <a:pPr/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405969914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83BC429B-5BC1-4B54-B807-F7647555B2DE}" type="slidenum">
              <a:rPr lang="nl-BE" altLang="nl-BE"/>
              <a:pPr/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279454875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87714ECA-4D84-4F19-8A4C-A86D24CA3925}" type="slidenum">
              <a:rPr lang="nl-BE" altLang="nl-BE"/>
              <a:pPr/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195789132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DDAB63A8-D0C5-466F-9A53-6BF65D2D3A7F}" type="slidenum">
              <a:rPr lang="nl-BE" altLang="nl-BE"/>
              <a:pPr/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250949672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69984" cy="4505325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182785" y="1600201"/>
            <a:ext cx="5372100" cy="4505325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07DF8AF3-2798-48CB-97D6-7F98ADDE1890}" type="slidenum">
              <a:rPr lang="nl-BE" altLang="nl-BE"/>
              <a:pPr/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396316545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307565AE-2E7D-4B22-BE4E-056563AA67E4}" type="slidenum">
              <a:rPr lang="nl-BE" altLang="nl-BE"/>
              <a:pPr/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232434408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F670072D-3618-473D-825D-1E7077B8022F}" type="slidenum">
              <a:rPr lang="nl-BE" altLang="nl-BE"/>
              <a:pPr/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204117395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8BDC7F45-4E24-425C-96E1-AE724D287917}" type="slidenum">
              <a:rPr lang="nl-BE" altLang="nl-BE"/>
              <a:pPr/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39735299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4F258032-6D56-4AE0-A923-D7CAF7080A2C}" type="slidenum">
              <a:rPr lang="nl-BE" altLang="nl-BE"/>
              <a:pPr/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311029580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1311A8A8-44DB-49CF-8FBF-8D7B52E92990}" type="slidenum">
              <a:rPr lang="nl-BE" altLang="nl-BE"/>
              <a:pPr/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86057443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BE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2BBD9364-49F5-492D-BB8B-F058B2B9D042}" type="slidenum">
              <a:rPr lang="nl-BE" altLang="nl-BE"/>
              <a:pPr/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39030973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A957A9AB-03DB-489C-9625-4A34924241E4}" type="slidenum">
              <a:rPr lang="nl-BE" altLang="nl-BE"/>
              <a:pPr/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331054138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8820151" y="274639"/>
            <a:ext cx="2734733" cy="5830887"/>
          </a:xfrm>
        </p:spPr>
        <p:txBody>
          <a:bodyPr vert="eaVert"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609601" y="274639"/>
            <a:ext cx="8007351" cy="5830887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F3A7EA07-2676-4A1E-B4EB-0FDEE5A20C30}" type="slidenum">
              <a:rPr lang="nl-BE" altLang="nl-BE"/>
              <a:pPr/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117218967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4F28C0F5-959E-4135-B6C8-5C7F88D7D8D7}" type="slidenum">
              <a:rPr lang="nl-BE" altLang="nl-BE"/>
              <a:pPr/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355011313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A65DF91D-E679-483E-A77A-8C8878130304}" type="slidenum">
              <a:rPr lang="nl-BE" altLang="nl-BE"/>
              <a:pPr/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59600815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BB491DF7-6C5D-4BF7-9587-AB372E2BCF07}" type="slidenum">
              <a:rPr lang="nl-BE" altLang="nl-BE"/>
              <a:pPr/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388830954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69984" cy="4505325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182785" y="1600201"/>
            <a:ext cx="5372100" cy="4505325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CE5ECFB4-EB10-4C1F-9564-24467628C8F0}" type="slidenum">
              <a:rPr lang="nl-BE" altLang="nl-BE"/>
              <a:pPr/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299609140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A0FD33C9-17CC-40E5-8DDC-FA416154E89D}" type="slidenum">
              <a:rPr lang="nl-BE" altLang="nl-BE"/>
              <a:pPr/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421418521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0DC141A2-AE51-4E99-A24D-CAF52458FCE0}" type="slidenum">
              <a:rPr lang="nl-BE" altLang="nl-BE"/>
              <a:pPr/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15783965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69984" cy="4505325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182785" y="1600201"/>
            <a:ext cx="5372100" cy="4505325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BA859C7A-E507-4D9C-AE40-0CFFF9648AD0}" type="slidenum">
              <a:rPr lang="nl-BE" altLang="nl-BE"/>
              <a:pPr/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408536226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1912EAEB-AD61-4C10-B160-7C92D4F926F5}" type="slidenum">
              <a:rPr lang="nl-BE" altLang="nl-BE"/>
              <a:pPr/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298547478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7FAB8DB2-B600-4630-81EE-E0E6BEA95C91}" type="slidenum">
              <a:rPr lang="nl-BE" altLang="nl-BE"/>
              <a:pPr/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71611298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BE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E6E2B809-989A-4BB6-A854-310978AEC67C}" type="slidenum">
              <a:rPr lang="nl-BE" altLang="nl-BE"/>
              <a:pPr/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24342768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5819A9B3-4EF7-46D7-9311-5629071F843B}" type="slidenum">
              <a:rPr lang="nl-BE" altLang="nl-BE"/>
              <a:pPr/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232909890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8820151" y="274639"/>
            <a:ext cx="2734733" cy="5830887"/>
          </a:xfrm>
        </p:spPr>
        <p:txBody>
          <a:bodyPr vert="eaVert"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609601" y="274639"/>
            <a:ext cx="8007351" cy="5830887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D8757A6B-5BBE-400B-B25E-30EB1C20B16B}" type="slidenum">
              <a:rPr lang="nl-BE" altLang="nl-BE"/>
              <a:pPr/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79614885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27D8A050-4998-436B-ABDD-6FAAD7C0328C}" type="slidenum">
              <a:rPr lang="nl-BE" altLang="nl-BE"/>
              <a:pPr/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365101612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75E25FCE-4FBF-45FC-BE28-47ADFDD4956E}" type="slidenum">
              <a:rPr lang="nl-BE" altLang="nl-BE"/>
              <a:pPr/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312174044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1CE92D0A-BCFD-40CA-A54B-9D1B6792C654}" type="slidenum">
              <a:rPr lang="nl-BE" altLang="nl-BE"/>
              <a:pPr/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149363855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69984" cy="4505325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182785" y="1600201"/>
            <a:ext cx="5372100" cy="4505325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444D0F66-2BC1-4F79-9046-86A0C6D003B6}" type="slidenum">
              <a:rPr lang="nl-BE" altLang="nl-BE"/>
              <a:pPr/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31925652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06BAFBCA-310A-4BD4-886B-E41625E60F15}" type="slidenum">
              <a:rPr lang="nl-BE" altLang="nl-BE"/>
              <a:pPr/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35222998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EFE27155-CED3-4F3A-8073-FF75D799309C}" type="slidenum">
              <a:rPr lang="nl-BE" altLang="nl-BE"/>
              <a:pPr/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65964025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B02C85EE-BC4B-4FB1-8868-58E6FC08942F}" type="slidenum">
              <a:rPr lang="nl-BE" altLang="nl-BE"/>
              <a:pPr/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434246022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22A68E5B-C2A6-4172-B3EB-8D491E222B7F}" type="slidenum">
              <a:rPr lang="nl-BE" altLang="nl-BE"/>
              <a:pPr/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337465936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87FE9B68-54AD-4DCA-B5D5-5F4B88AB7178}" type="slidenum">
              <a:rPr lang="nl-BE" altLang="nl-BE"/>
              <a:pPr/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63323012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BE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BC2BB9C2-49EC-495E-8630-EC56E1284536}" type="slidenum">
              <a:rPr lang="nl-BE" altLang="nl-BE"/>
              <a:pPr/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133329259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62AB9844-FA48-4D7E-AA96-0C5760119F11}" type="slidenum">
              <a:rPr lang="nl-BE" altLang="nl-BE"/>
              <a:pPr/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256035081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8820151" y="274639"/>
            <a:ext cx="2734733" cy="5830887"/>
          </a:xfrm>
        </p:spPr>
        <p:txBody>
          <a:bodyPr vert="eaVert"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609601" y="274639"/>
            <a:ext cx="8007351" cy="5830887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DE833D28-F3FB-488D-A2FE-4DF621817F29}" type="slidenum">
              <a:rPr lang="nl-BE" altLang="nl-BE"/>
              <a:pPr/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464355109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95690900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05721475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226701407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69984" cy="4505325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182785" y="1600201"/>
            <a:ext cx="5372100" cy="4505325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558819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E35828E9-42A9-41EF-B1CC-C3E13FFC8B68}" type="slidenum">
              <a:rPr lang="nl-BE" altLang="nl-BE"/>
              <a:pPr/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3900583818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35052340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0903655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02701540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138232289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BE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301135570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33264085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8820151" y="274639"/>
            <a:ext cx="2734733" cy="5830887"/>
          </a:xfrm>
        </p:spPr>
        <p:txBody>
          <a:bodyPr vert="eaVert"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609601" y="274639"/>
            <a:ext cx="8007351" cy="5830887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13855219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altLang="nl-BE"/>
              <a:t>© </a:t>
            </a:r>
            <a:r>
              <a:rPr lang="nl-NL" altLang="nl-BE" b="1"/>
              <a:t>artesis</a:t>
            </a:r>
            <a:r>
              <a:rPr lang="nl-NL" altLang="nl-BE"/>
              <a:t> 2008 | </a:t>
            </a:r>
            <a:fld id="{6279F2CA-7313-449A-AC08-C66D04DD6ED3}" type="slidenum">
              <a:rPr lang="nl-NL" altLang="nl-BE"/>
              <a:pPr/>
              <a:t>‹#›</a:t>
            </a:fld>
            <a:endParaRPr lang="nl-NL" altLang="nl-BE"/>
          </a:p>
        </p:txBody>
      </p:sp>
    </p:spTree>
    <p:extLst>
      <p:ext uri="{BB962C8B-B14F-4D97-AF65-F5344CB8AC3E}">
        <p14:creationId xmlns:p14="http://schemas.microsoft.com/office/powerpoint/2010/main" val="3805908242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altLang="nl-BE"/>
              <a:t>© </a:t>
            </a:r>
            <a:r>
              <a:rPr lang="nl-NL" altLang="nl-BE" b="1"/>
              <a:t>artesis</a:t>
            </a:r>
            <a:r>
              <a:rPr lang="nl-NL" altLang="nl-BE"/>
              <a:t> 2008 | </a:t>
            </a:r>
            <a:fld id="{3A8CADAF-D7AA-47B1-95BC-AEA7612ADCC8}" type="slidenum">
              <a:rPr lang="nl-NL" altLang="nl-BE"/>
              <a:pPr/>
              <a:t>‹#›</a:t>
            </a:fld>
            <a:endParaRPr lang="nl-NL" altLang="nl-BE"/>
          </a:p>
        </p:txBody>
      </p:sp>
    </p:spTree>
    <p:extLst>
      <p:ext uri="{BB962C8B-B14F-4D97-AF65-F5344CB8AC3E}">
        <p14:creationId xmlns:p14="http://schemas.microsoft.com/office/powerpoint/2010/main" val="2240502395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altLang="nl-BE"/>
              <a:t>© </a:t>
            </a:r>
            <a:r>
              <a:rPr lang="nl-NL" altLang="nl-BE" b="1"/>
              <a:t>artesis</a:t>
            </a:r>
            <a:r>
              <a:rPr lang="nl-NL" altLang="nl-BE"/>
              <a:t> 2008 | </a:t>
            </a:r>
            <a:fld id="{2D9DF120-7944-45FB-B19A-02AE5EDFFDEA}" type="slidenum">
              <a:rPr lang="nl-NL" altLang="nl-BE"/>
              <a:pPr/>
              <a:t>‹#›</a:t>
            </a:fld>
            <a:endParaRPr lang="nl-NL" altLang="nl-BE"/>
          </a:p>
        </p:txBody>
      </p:sp>
    </p:spTree>
    <p:extLst>
      <p:ext uri="{BB962C8B-B14F-4D97-AF65-F5344CB8AC3E}">
        <p14:creationId xmlns:p14="http://schemas.microsoft.com/office/powerpoint/2010/main" val="6680090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8916E6FD-C35F-4746-B703-887FB87E88C5}" type="slidenum">
              <a:rPr lang="nl-BE" altLang="nl-BE"/>
              <a:pPr/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3289958167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69984" cy="4505325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182785" y="1600201"/>
            <a:ext cx="5372100" cy="4505325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altLang="nl-BE"/>
              <a:t>© </a:t>
            </a:r>
            <a:r>
              <a:rPr lang="nl-NL" altLang="nl-BE" b="1"/>
              <a:t>artesis</a:t>
            </a:r>
            <a:r>
              <a:rPr lang="nl-NL" altLang="nl-BE"/>
              <a:t> 2008 | </a:t>
            </a:r>
            <a:fld id="{9571BC86-2D3D-45B3-8AAB-C556F2BE55A8}" type="slidenum">
              <a:rPr lang="nl-NL" altLang="nl-BE"/>
              <a:pPr/>
              <a:t>‹#›</a:t>
            </a:fld>
            <a:endParaRPr lang="nl-NL" altLang="nl-BE"/>
          </a:p>
        </p:txBody>
      </p:sp>
    </p:spTree>
    <p:extLst>
      <p:ext uri="{BB962C8B-B14F-4D97-AF65-F5344CB8AC3E}">
        <p14:creationId xmlns:p14="http://schemas.microsoft.com/office/powerpoint/2010/main" val="1026866790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altLang="nl-BE"/>
              <a:t>© </a:t>
            </a:r>
            <a:r>
              <a:rPr lang="nl-NL" altLang="nl-BE" b="1"/>
              <a:t>artesis</a:t>
            </a:r>
            <a:r>
              <a:rPr lang="nl-NL" altLang="nl-BE"/>
              <a:t> 2008 | </a:t>
            </a:r>
            <a:fld id="{360E08C9-AC11-4FDE-9866-018DE7EC1E3D}" type="slidenum">
              <a:rPr lang="nl-NL" altLang="nl-BE"/>
              <a:pPr/>
              <a:t>‹#›</a:t>
            </a:fld>
            <a:endParaRPr lang="nl-NL" altLang="nl-BE"/>
          </a:p>
        </p:txBody>
      </p:sp>
    </p:spTree>
    <p:extLst>
      <p:ext uri="{BB962C8B-B14F-4D97-AF65-F5344CB8AC3E}">
        <p14:creationId xmlns:p14="http://schemas.microsoft.com/office/powerpoint/2010/main" val="778526741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altLang="nl-BE"/>
              <a:t>© </a:t>
            </a:r>
            <a:r>
              <a:rPr lang="nl-NL" altLang="nl-BE" b="1"/>
              <a:t>artesis</a:t>
            </a:r>
            <a:r>
              <a:rPr lang="nl-NL" altLang="nl-BE"/>
              <a:t> 2008 | </a:t>
            </a:r>
            <a:fld id="{A4693FE4-4371-4BB3-BCB4-71439C5F7A92}" type="slidenum">
              <a:rPr lang="nl-NL" altLang="nl-BE"/>
              <a:pPr/>
              <a:t>‹#›</a:t>
            </a:fld>
            <a:endParaRPr lang="nl-NL" altLang="nl-BE"/>
          </a:p>
        </p:txBody>
      </p:sp>
    </p:spTree>
    <p:extLst>
      <p:ext uri="{BB962C8B-B14F-4D97-AF65-F5344CB8AC3E}">
        <p14:creationId xmlns:p14="http://schemas.microsoft.com/office/powerpoint/2010/main" val="787673266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altLang="nl-BE"/>
              <a:t>© </a:t>
            </a:r>
            <a:r>
              <a:rPr lang="nl-NL" altLang="nl-BE" b="1"/>
              <a:t>artesis</a:t>
            </a:r>
            <a:r>
              <a:rPr lang="nl-NL" altLang="nl-BE"/>
              <a:t> 2008 | </a:t>
            </a:r>
            <a:fld id="{71687994-A12C-43F9-8BA2-D4C28D817881}" type="slidenum">
              <a:rPr lang="nl-NL" altLang="nl-BE"/>
              <a:pPr/>
              <a:t>‹#›</a:t>
            </a:fld>
            <a:endParaRPr lang="nl-NL" altLang="nl-BE"/>
          </a:p>
        </p:txBody>
      </p:sp>
    </p:spTree>
    <p:extLst>
      <p:ext uri="{BB962C8B-B14F-4D97-AF65-F5344CB8AC3E}">
        <p14:creationId xmlns:p14="http://schemas.microsoft.com/office/powerpoint/2010/main" val="4148066583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altLang="nl-BE"/>
              <a:t>© </a:t>
            </a:r>
            <a:r>
              <a:rPr lang="nl-NL" altLang="nl-BE" b="1"/>
              <a:t>artesis</a:t>
            </a:r>
            <a:r>
              <a:rPr lang="nl-NL" altLang="nl-BE"/>
              <a:t> 2008 | </a:t>
            </a:r>
            <a:fld id="{9C5E8B02-0701-40B0-945C-A39725CD17D6}" type="slidenum">
              <a:rPr lang="nl-NL" altLang="nl-BE"/>
              <a:pPr/>
              <a:t>‹#›</a:t>
            </a:fld>
            <a:endParaRPr lang="nl-NL" altLang="nl-BE"/>
          </a:p>
        </p:txBody>
      </p:sp>
    </p:spTree>
    <p:extLst>
      <p:ext uri="{BB962C8B-B14F-4D97-AF65-F5344CB8AC3E}">
        <p14:creationId xmlns:p14="http://schemas.microsoft.com/office/powerpoint/2010/main" val="1076284016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BE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altLang="nl-BE"/>
              <a:t>© </a:t>
            </a:r>
            <a:r>
              <a:rPr lang="nl-NL" altLang="nl-BE" b="1"/>
              <a:t>artesis</a:t>
            </a:r>
            <a:r>
              <a:rPr lang="nl-NL" altLang="nl-BE"/>
              <a:t> 2008 | </a:t>
            </a:r>
            <a:fld id="{9987BA5A-3B4F-440F-B88F-4D77CE7ACECD}" type="slidenum">
              <a:rPr lang="nl-NL" altLang="nl-BE"/>
              <a:pPr/>
              <a:t>‹#›</a:t>
            </a:fld>
            <a:endParaRPr lang="nl-NL" altLang="nl-BE"/>
          </a:p>
        </p:txBody>
      </p:sp>
    </p:spTree>
    <p:extLst>
      <p:ext uri="{BB962C8B-B14F-4D97-AF65-F5344CB8AC3E}">
        <p14:creationId xmlns:p14="http://schemas.microsoft.com/office/powerpoint/2010/main" val="4270377227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altLang="nl-BE"/>
              <a:t>© </a:t>
            </a:r>
            <a:r>
              <a:rPr lang="nl-NL" altLang="nl-BE" b="1"/>
              <a:t>artesis</a:t>
            </a:r>
            <a:r>
              <a:rPr lang="nl-NL" altLang="nl-BE"/>
              <a:t> 2008 | </a:t>
            </a:r>
            <a:fld id="{42AAD542-057A-45B7-9AF7-6D4B288F527A}" type="slidenum">
              <a:rPr lang="nl-NL" altLang="nl-BE"/>
              <a:pPr/>
              <a:t>‹#›</a:t>
            </a:fld>
            <a:endParaRPr lang="nl-NL" altLang="nl-BE"/>
          </a:p>
        </p:txBody>
      </p:sp>
    </p:spTree>
    <p:extLst>
      <p:ext uri="{BB962C8B-B14F-4D97-AF65-F5344CB8AC3E}">
        <p14:creationId xmlns:p14="http://schemas.microsoft.com/office/powerpoint/2010/main" val="1764467469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8820151" y="274639"/>
            <a:ext cx="2734733" cy="5830887"/>
          </a:xfrm>
        </p:spPr>
        <p:txBody>
          <a:bodyPr vert="eaVert"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609601" y="274639"/>
            <a:ext cx="8007351" cy="5830887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altLang="nl-BE"/>
              <a:t>© </a:t>
            </a:r>
            <a:r>
              <a:rPr lang="nl-NL" altLang="nl-BE" b="1"/>
              <a:t>artesis</a:t>
            </a:r>
            <a:r>
              <a:rPr lang="nl-NL" altLang="nl-BE"/>
              <a:t> 2008 | </a:t>
            </a:r>
            <a:fld id="{2F2089E4-4E0E-43E9-B359-0227FB39DF9C}" type="slidenum">
              <a:rPr lang="nl-NL" altLang="nl-BE"/>
              <a:pPr/>
              <a:t>‹#›</a:t>
            </a:fld>
            <a:endParaRPr lang="nl-NL" altLang="nl-BE"/>
          </a:p>
        </p:txBody>
      </p:sp>
    </p:spTree>
    <p:extLst>
      <p:ext uri="{BB962C8B-B14F-4D97-AF65-F5344CB8AC3E}">
        <p14:creationId xmlns:p14="http://schemas.microsoft.com/office/powerpoint/2010/main" val="4164878766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7DFBAEB1-7534-314E-A9EF-59F46B2F58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825" b="11825"/>
          <a:stretch/>
        </p:blipFill>
        <p:spPr>
          <a:xfrm>
            <a:off x="-2" y="3"/>
            <a:ext cx="12192003" cy="6857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38005" y="1116281"/>
            <a:ext cx="7429995" cy="1707677"/>
          </a:xfrm>
        </p:spPr>
        <p:txBody>
          <a:bodyPr anchor="b" anchorCtr="0"/>
          <a:lstStyle>
            <a:lvl1pPr algn="l">
              <a:defRPr sz="4000"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8005" y="3029798"/>
            <a:ext cx="7429995" cy="916523"/>
          </a:xfrm>
        </p:spPr>
        <p:txBody>
          <a:bodyPr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pic>
        <p:nvPicPr>
          <p:cNvPr id="11" name="Afbeelding 10">
            <a:extLst>
              <a:ext uri="{FF2B5EF4-FFF2-40B4-BE49-F238E27FC236}">
                <a16:creationId xmlns:a16="http://schemas.microsoft.com/office/drawing/2014/main" id="{84E20D0F-AC40-FD43-8BCE-462FDF3ABD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3752" y="3141683"/>
            <a:ext cx="4148447" cy="3716317"/>
          </a:xfrm>
          <a:prstGeom prst="rect">
            <a:avLst/>
          </a:prstGeom>
        </p:spPr>
      </p:pic>
      <p:pic>
        <p:nvPicPr>
          <p:cNvPr id="13" name="Afbeelding 12" descr="Afbeelding met tekening&#10;&#10;Automatisch gegenereerde beschrijving">
            <a:extLst>
              <a:ext uri="{FF2B5EF4-FFF2-40B4-BE49-F238E27FC236}">
                <a16:creationId xmlns:a16="http://schemas.microsoft.com/office/drawing/2014/main" id="{D8123E29-3FEF-F448-9714-34CF79BE82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36333" y="5986560"/>
            <a:ext cx="795452" cy="36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492033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928F1-0076-4340-BE68-1AED3FC6F9FC}" type="datetime1">
              <a:rPr lang="nl-BE" smtClean="0"/>
              <a:t>11/06/2020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nl-BE"/>
              <a:t>Powerpointsjabloon AP</a:t>
            </a:r>
            <a:endParaRPr lang="nl-B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FE10E-A10B-4E3D-8CC9-C9D12D987CF9}" type="slidenum">
              <a:rPr lang="nl-BE" altLang="nl-BE" smtClean="0"/>
              <a:pPr/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18041892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F402A5C1-75B4-46C7-8C7C-4C520D52F536}" type="slidenum">
              <a:rPr lang="nl-BE" altLang="nl-BE"/>
              <a:pPr/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2943363422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>
            <a:extLst>
              <a:ext uri="{FF2B5EF4-FFF2-40B4-BE49-F238E27FC236}">
                <a16:creationId xmlns:a16="http://schemas.microsoft.com/office/drawing/2014/main" id="{BC2470E5-3757-7D42-9FC4-F6ECDE9AE5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825" b="11825"/>
          <a:stretch/>
        </p:blipFill>
        <p:spPr>
          <a:xfrm>
            <a:off x="-2" y="3"/>
            <a:ext cx="12192003" cy="6857999"/>
          </a:xfrm>
          <a:prstGeom prst="rect">
            <a:avLst/>
          </a:prstGeom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01D7CB96-9E3F-084B-9130-4BB4FEB95F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" y="3141684"/>
            <a:ext cx="4148447" cy="3716317"/>
          </a:xfrm>
          <a:prstGeom prst="rect">
            <a:avLst/>
          </a:prstGeom>
        </p:spPr>
      </p:pic>
      <p:pic>
        <p:nvPicPr>
          <p:cNvPr id="12" name="Afbeelding 11" descr="Afbeelding met tekening&#10;&#10;Automatisch gegenereerde beschrijving">
            <a:extLst>
              <a:ext uri="{FF2B5EF4-FFF2-40B4-BE49-F238E27FC236}">
                <a16:creationId xmlns:a16="http://schemas.microsoft.com/office/drawing/2014/main" id="{0E25DA74-6D2C-8E40-96B9-E43883B2DF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36333" y="5986560"/>
            <a:ext cx="795452" cy="3651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22172" y="870858"/>
            <a:ext cx="7436435" cy="1953955"/>
          </a:xfrm>
        </p:spPr>
        <p:txBody>
          <a:bodyPr anchor="b"/>
          <a:lstStyle>
            <a:lvl1pPr>
              <a:defRPr sz="4000"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22170" y="3032902"/>
            <a:ext cx="7436435" cy="98180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58607" y="6356352"/>
            <a:ext cx="1085603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011AC3D-35AF-4E20-B22C-0BED418928E8}" type="slidenum">
              <a:rPr lang="nl-BE" altLang="nl-BE" smtClean="0"/>
              <a:pPr/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2841371567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253332"/>
            <a:ext cx="5181600" cy="435133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253332"/>
            <a:ext cx="5181600" cy="435133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9CC72B-8EDA-AA4C-8AC1-32906747DF83}" type="datetime1">
              <a:rPr lang="nl-BE" smtClean="0"/>
              <a:t>11/06/2020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nl-BE"/>
              <a:t>Powerpointsjabloon AP</a:t>
            </a:r>
            <a:endParaRPr lang="nl-B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90D218-8C31-48AC-AA37-3F83A502A3DE}" type="slidenum">
              <a:rPr lang="nl-BE" altLang="nl-BE" smtClean="0"/>
              <a:pPr/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2058679625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543858"/>
            <a:ext cx="10515600" cy="600735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256067"/>
            <a:ext cx="5157787" cy="823912"/>
          </a:xfrm>
        </p:spPr>
        <p:txBody>
          <a:bodyPr anchor="t" anchorCtr="0">
            <a:noAutofit/>
          </a:bodyPr>
          <a:lstStyle>
            <a:lvl1pPr marL="0" indent="0">
              <a:buNone/>
              <a:defRPr sz="2400" b="0">
                <a:solidFill>
                  <a:srgbClr val="AD0F0A"/>
                </a:solidFill>
                <a:latin typeface="Century Gothic" panose="020B0502020202020204" pitchFamily="34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394598"/>
            <a:ext cx="5157787" cy="347871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2" y="1256067"/>
            <a:ext cx="5183188" cy="823912"/>
          </a:xfrm>
        </p:spPr>
        <p:txBody>
          <a:bodyPr anchor="t" anchorCtr="0">
            <a:noAutofit/>
          </a:bodyPr>
          <a:lstStyle>
            <a:lvl1pPr marL="0" indent="0">
              <a:buNone/>
              <a:defRPr sz="2400" b="0">
                <a:solidFill>
                  <a:srgbClr val="AD0F0A"/>
                </a:solidFill>
                <a:latin typeface="Century Gothic" panose="020B0502020202020204" pitchFamily="34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2" y="2394598"/>
            <a:ext cx="5183188" cy="347871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C0E4C-D4EE-5342-8043-CB553A79C6F9}" type="datetime1">
              <a:rPr lang="nl-BE" smtClean="0"/>
              <a:t>11/06/2020</a:t>
            </a:fld>
            <a:endParaRPr lang="nl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nl-BE"/>
              <a:t>Powerpointsjabloon AP</a:t>
            </a:r>
            <a:endParaRPr lang="nl-BE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F450C-6D80-47C7-8B1C-06FA20405DDA}" type="slidenum">
              <a:rPr lang="nl-BE" altLang="nl-BE" smtClean="0"/>
              <a:pPr/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782814175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9D586-114A-B749-8320-F972FC7433EF}" type="datetime1">
              <a:rPr lang="nl-BE" smtClean="0"/>
              <a:t>11/06/2020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nl-BE"/>
              <a:t>Powerpointsjabloon AP</a:t>
            </a:r>
            <a:endParaRPr lang="nl-B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ED439-5190-418E-BBD3-65242296D135}" type="slidenum">
              <a:rPr lang="nl-BE" altLang="nl-BE" smtClean="0"/>
              <a:pPr/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822058129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73B369-DF3D-5943-8EF7-559AB855FF21}" type="datetime1">
              <a:rPr lang="nl-BE" smtClean="0"/>
              <a:t>11/06/2020</a:t>
            </a:fld>
            <a:endParaRPr lang="nl-B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nl-BE"/>
              <a:t>Powerpointsjabloon AP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3D3043-5B8B-4E5F-8426-7AE631F42B04}" type="slidenum">
              <a:rPr lang="nl-BE" altLang="nl-BE" smtClean="0"/>
              <a:pPr/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2195180469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543857"/>
            <a:ext cx="3932237" cy="1026181"/>
          </a:xfrm>
        </p:spPr>
        <p:txBody>
          <a:bodyPr anchor="t" anchorCtr="0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543858"/>
            <a:ext cx="6172200" cy="531719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1639893"/>
            <a:ext cx="3932237" cy="4229097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EEAE3C-AC47-4A42-A90F-7574D2B5A3F0}" type="datetime1">
              <a:rPr lang="nl-BE" smtClean="0"/>
              <a:t>11/06/2020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nl-BE"/>
              <a:t>Powerpointsjabloon AP</a:t>
            </a:r>
            <a:endParaRPr lang="nl-B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7B0B1-5146-495A-A5E4-C517EB14E111}" type="slidenum">
              <a:rPr lang="nl-BE" altLang="nl-BE" smtClean="0"/>
              <a:pPr/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1648956516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543857"/>
            <a:ext cx="3932237" cy="936601"/>
          </a:xfrm>
        </p:spPr>
        <p:txBody>
          <a:bodyPr anchor="t" anchorCtr="0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543858"/>
            <a:ext cx="6172200" cy="5317195"/>
          </a:xfrm>
        </p:spPr>
        <p:txBody>
          <a:bodyPr anchor="t">
            <a:normAutofit/>
          </a:bodyPr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1646713"/>
            <a:ext cx="3932237" cy="4222276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6BD4B-993E-3647-BCB5-747E410A6168}" type="datetime1">
              <a:rPr lang="nl-BE" smtClean="0"/>
              <a:t>11/06/2020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nl-BE"/>
              <a:t>Powerpointsjabloon AP</a:t>
            </a:r>
            <a:endParaRPr lang="nl-B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AA0692-4F44-4F9B-8C32-8D5A8770EB1B}" type="slidenum">
              <a:rPr lang="nl-BE" altLang="nl-BE" smtClean="0"/>
              <a:pPr/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35776589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BE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8D606005-8F8D-4376-881F-5E959C52DD5E}" type="slidenum">
              <a:rPr lang="nl-BE" altLang="nl-BE"/>
              <a:pPr/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19199348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image" Target="../media/image3.jpeg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image" Target="../media/image3.jpeg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13" Type="http://schemas.openxmlformats.org/officeDocument/2006/relationships/image" Target="../media/image4.jpeg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.xml"/><Relationship Id="rId3" Type="http://schemas.openxmlformats.org/officeDocument/2006/relationships/slideLayout" Target="../slideLayouts/slideLayout69.xml"/><Relationship Id="rId7" Type="http://schemas.openxmlformats.org/officeDocument/2006/relationships/slideLayout" Target="../slideLayouts/slideLayout73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8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76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5.xml"/><Relationship Id="rId3" Type="http://schemas.openxmlformats.org/officeDocument/2006/relationships/slideLayout" Target="../slideLayouts/slideLayout80.xml"/><Relationship Id="rId7" Type="http://schemas.openxmlformats.org/officeDocument/2006/relationships/slideLayout" Target="../slideLayouts/slideLayout84.xml"/><Relationship Id="rId2" Type="http://schemas.openxmlformats.org/officeDocument/2006/relationships/slideLayout" Target="../slideLayouts/slideLayout79.xml"/><Relationship Id="rId1" Type="http://schemas.openxmlformats.org/officeDocument/2006/relationships/slideLayout" Target="../slideLayouts/slideLayout78.xml"/><Relationship Id="rId6" Type="http://schemas.openxmlformats.org/officeDocument/2006/relationships/slideLayout" Target="../slideLayouts/slideLayout83.xml"/><Relationship Id="rId11" Type="http://schemas.openxmlformats.org/officeDocument/2006/relationships/image" Target="../media/image5.png"/><Relationship Id="rId5" Type="http://schemas.openxmlformats.org/officeDocument/2006/relationships/slideLayout" Target="../slideLayouts/slideLayout82.xml"/><Relationship Id="rId10" Type="http://schemas.openxmlformats.org/officeDocument/2006/relationships/theme" Target="../theme/theme8.xml"/><Relationship Id="rId4" Type="http://schemas.openxmlformats.org/officeDocument/2006/relationships/slideLayout" Target="../slideLayouts/slideLayout81.xml"/><Relationship Id="rId9" Type="http://schemas.openxmlformats.org/officeDocument/2006/relationships/slideLayout" Target="../slideLayouts/slideLayout8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609601" y="274638"/>
            <a:ext cx="10945284" cy="1122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nl-BE"/>
              <a:t>Click to edit the title text format</a:t>
            </a: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1" y="1600201"/>
            <a:ext cx="10945284" cy="4505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nl-BE"/>
              <a:t>Click to edit the outline text format</a:t>
            </a:r>
          </a:p>
          <a:p>
            <a:pPr lvl="1"/>
            <a:r>
              <a:rPr lang="en-GB" altLang="nl-BE"/>
              <a:t>Second Outline Level</a:t>
            </a:r>
          </a:p>
          <a:p>
            <a:pPr lvl="2"/>
            <a:r>
              <a:rPr lang="en-GB" altLang="nl-BE"/>
              <a:t>Third Outline Level</a:t>
            </a:r>
          </a:p>
          <a:p>
            <a:pPr lvl="3"/>
            <a:r>
              <a:rPr lang="en-GB" altLang="nl-BE"/>
              <a:t>Fourth Outline Level</a:t>
            </a:r>
          </a:p>
          <a:p>
            <a:pPr lvl="4"/>
            <a:r>
              <a:rPr lang="en-GB" altLang="nl-BE"/>
              <a:t>Fifth Outline Level</a:t>
            </a:r>
          </a:p>
          <a:p>
            <a:pPr lvl="4"/>
            <a:r>
              <a:rPr lang="en-GB" altLang="nl-BE"/>
              <a:t>Sixth Outline Level</a:t>
            </a:r>
          </a:p>
          <a:p>
            <a:pPr lvl="4"/>
            <a:r>
              <a:rPr lang="en-GB" altLang="nl-BE"/>
              <a:t>Seventh Outline Level</a:t>
            </a:r>
          </a:p>
          <a:p>
            <a:pPr lvl="4"/>
            <a:r>
              <a:rPr lang="en-GB" altLang="nl-BE"/>
              <a:t>Eighth Outline Level</a:t>
            </a:r>
          </a:p>
          <a:p>
            <a:pPr lvl="4"/>
            <a:r>
              <a:rPr lang="en-GB" altLang="nl-BE"/>
              <a:t>Ninth Outline Level</a:t>
            </a:r>
          </a:p>
        </p:txBody>
      </p:sp>
      <p:sp>
        <p:nvSpPr>
          <p:cNvPr id="1027" name="Text Box 3"/>
          <p:cNvSpPr txBox="1">
            <a:spLocks noChangeArrowheads="1"/>
          </p:cNvSpPr>
          <p:nvPr/>
        </p:nvSpPr>
        <p:spPr bwMode="auto">
          <a:xfrm>
            <a:off x="609600" y="6356350"/>
            <a:ext cx="2825751" cy="350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sp>
        <p:nvSpPr>
          <p:cNvPr id="1028" name="Text Box 4"/>
          <p:cNvSpPr txBox="1">
            <a:spLocks noChangeArrowheads="1"/>
          </p:cNvSpPr>
          <p:nvPr/>
        </p:nvSpPr>
        <p:spPr bwMode="auto"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sldNum"/>
          </p:nvPr>
        </p:nvSpPr>
        <p:spPr bwMode="auto">
          <a:xfrm>
            <a:off x="8737601" y="6356350"/>
            <a:ext cx="2817284" cy="344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>
            <a:lvl1pPr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</a:defRPr>
            </a:lvl1pPr>
          </a:lstStyle>
          <a:p>
            <a:fld id="{AF2DC41B-5580-4A3A-B7D3-887BD7D3224B}" type="slidenum">
              <a:rPr lang="nl-BE" altLang="nl-BE"/>
              <a:pPr/>
              <a:t>‹#›</a:t>
            </a:fld>
            <a:endParaRPr lang="nl-BE" altLang="nl-B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</p:sldLayoutIdLst>
  <p:hf hdr="0" ftr="0" dt="0"/>
  <p:txStyles>
    <p:titleStyle>
      <a:lvl1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 kern="1200">
          <a:solidFill>
            <a:srgbClr val="3F3F3F"/>
          </a:solidFill>
          <a:latin typeface="+mj-lt"/>
          <a:ea typeface="+mj-ea"/>
          <a:cs typeface="+mj-cs"/>
        </a:defRPr>
      </a:lvl1pPr>
      <a:lvl2pPr marL="742950" indent="-28575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2pPr>
      <a:lvl3pPr marL="11430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3pPr>
      <a:lvl4pPr marL="16002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4pPr>
      <a:lvl5pPr marL="20574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5pPr>
      <a:lvl6pPr marL="25146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6pPr>
      <a:lvl7pPr marL="29718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7pPr>
      <a:lvl8pPr marL="34290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8pPr>
      <a:lvl9pPr marL="38862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9pPr>
    </p:titleStyle>
    <p:bodyStyle>
      <a:lvl1pPr marL="342900" indent="-342900" algn="l" defTabSz="449263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 kern="1200">
          <a:solidFill>
            <a:srgbClr val="3F3F3F"/>
          </a:solidFill>
          <a:latin typeface="+mn-lt"/>
          <a:ea typeface="+mn-ea"/>
          <a:cs typeface="+mn-cs"/>
        </a:defRPr>
      </a:lvl1pPr>
      <a:lvl2pPr marL="742950" indent="-285750" algn="l" defTabSz="449263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 kern="1200">
          <a:solidFill>
            <a:srgbClr val="3F3F3F"/>
          </a:solidFill>
          <a:latin typeface="+mn-lt"/>
          <a:ea typeface="+mn-ea"/>
          <a:cs typeface="+mn-cs"/>
        </a:defRPr>
      </a:lvl2pPr>
      <a:lvl3pPr marL="1143000" indent="-228600" algn="l" defTabSz="449263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 kern="1200">
          <a:solidFill>
            <a:srgbClr val="3F3F3F"/>
          </a:solidFill>
          <a:latin typeface="+mn-lt"/>
          <a:ea typeface="+mn-ea"/>
          <a:cs typeface="+mn-cs"/>
        </a:defRPr>
      </a:lvl3pPr>
      <a:lvl4pPr marL="16002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3F3F3F"/>
          </a:solidFill>
          <a:latin typeface="+mn-lt"/>
          <a:ea typeface="+mn-ea"/>
          <a:cs typeface="+mn-cs"/>
        </a:defRPr>
      </a:lvl4pPr>
      <a:lvl5pPr marL="20574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3F3F3F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3" name="Picture 1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8683" y="0"/>
            <a:ext cx="12240684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1" y="274638"/>
            <a:ext cx="10945284" cy="1122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nl-BE"/>
              <a:t>Click to edit the title text format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1" y="1600201"/>
            <a:ext cx="10945284" cy="4505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nl-BE"/>
              <a:t>Click to edit the outline text format</a:t>
            </a:r>
          </a:p>
          <a:p>
            <a:pPr lvl="1"/>
            <a:r>
              <a:rPr lang="en-GB" altLang="nl-BE"/>
              <a:t>Second Outline Level</a:t>
            </a:r>
          </a:p>
          <a:p>
            <a:pPr lvl="2"/>
            <a:r>
              <a:rPr lang="en-GB" altLang="nl-BE"/>
              <a:t>Third Outline Level</a:t>
            </a:r>
          </a:p>
          <a:p>
            <a:pPr lvl="3"/>
            <a:r>
              <a:rPr lang="en-GB" altLang="nl-BE"/>
              <a:t>Fourth Outline Level</a:t>
            </a:r>
          </a:p>
          <a:p>
            <a:pPr lvl="4"/>
            <a:r>
              <a:rPr lang="en-GB" altLang="nl-BE"/>
              <a:t>Fifth Outline Level</a:t>
            </a:r>
          </a:p>
          <a:p>
            <a:pPr lvl="4"/>
            <a:r>
              <a:rPr lang="en-GB" altLang="nl-BE"/>
              <a:t>Sixth Outline Level</a:t>
            </a:r>
          </a:p>
          <a:p>
            <a:pPr lvl="4"/>
            <a:r>
              <a:rPr lang="en-GB" altLang="nl-BE"/>
              <a:t>Seventh Outline Level</a:t>
            </a:r>
          </a:p>
          <a:p>
            <a:pPr lvl="4"/>
            <a:r>
              <a:rPr lang="en-GB" altLang="nl-BE"/>
              <a:t>Eighth Outline Level</a:t>
            </a:r>
          </a:p>
          <a:p>
            <a:pPr lvl="4"/>
            <a:r>
              <a:rPr lang="en-GB" altLang="nl-BE"/>
              <a:t>Ninth Outline Level</a:t>
            </a:r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sldNum"/>
          </p:nvPr>
        </p:nvSpPr>
        <p:spPr bwMode="auto">
          <a:xfrm>
            <a:off x="9203267" y="6356350"/>
            <a:ext cx="2817284" cy="344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buClrTx/>
              <a:buFontTx/>
              <a:buNone/>
              <a:tabLst>
                <a:tab pos="723900" algn="l"/>
                <a:tab pos="1447800" algn="l"/>
              </a:tabLst>
              <a:defRPr sz="1200">
                <a:solidFill>
                  <a:srgbClr val="FFFFFF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</a:lstStyle>
          <a:p>
            <a:fld id="{C0E5D318-DEE4-4B04-9C68-29C1ECE8CEBE}" type="slidenum">
              <a:rPr lang="nl-BE" altLang="nl-BE"/>
              <a:pPr/>
              <a:t>‹#›</a:t>
            </a:fld>
            <a:endParaRPr lang="nl-BE" altLang="nl-B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</p:sldLayoutIdLst>
  <p:hf hdr="0" ftr="0" dt="0"/>
  <p:txStyles>
    <p:titleStyle>
      <a:lvl1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 kern="1200">
          <a:solidFill>
            <a:srgbClr val="3F3F3F"/>
          </a:solidFill>
          <a:latin typeface="+mj-lt"/>
          <a:ea typeface="+mj-ea"/>
          <a:cs typeface="+mj-cs"/>
        </a:defRPr>
      </a:lvl1pPr>
      <a:lvl2pPr marL="742950" indent="-28575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2pPr>
      <a:lvl3pPr marL="11430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3pPr>
      <a:lvl4pPr marL="16002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4pPr>
      <a:lvl5pPr marL="20574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5pPr>
      <a:lvl6pPr marL="25146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6pPr>
      <a:lvl7pPr marL="29718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7pPr>
      <a:lvl8pPr marL="34290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8pPr>
      <a:lvl9pPr marL="38862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9pPr>
    </p:titleStyle>
    <p:bodyStyle>
      <a:lvl1pPr marL="342900" indent="-342900" algn="l" defTabSz="449263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 kern="1200">
          <a:solidFill>
            <a:srgbClr val="3F3F3F"/>
          </a:solidFill>
          <a:latin typeface="+mn-lt"/>
          <a:ea typeface="+mn-ea"/>
          <a:cs typeface="+mn-cs"/>
        </a:defRPr>
      </a:lvl1pPr>
      <a:lvl2pPr marL="742950" indent="-285750" algn="l" defTabSz="449263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 kern="1200">
          <a:solidFill>
            <a:srgbClr val="3F3F3F"/>
          </a:solidFill>
          <a:latin typeface="+mn-lt"/>
          <a:ea typeface="+mn-ea"/>
          <a:cs typeface="+mn-cs"/>
        </a:defRPr>
      </a:lvl2pPr>
      <a:lvl3pPr marL="1143000" indent="-228600" algn="l" defTabSz="449263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 kern="1200">
          <a:solidFill>
            <a:srgbClr val="3F3F3F"/>
          </a:solidFill>
          <a:latin typeface="+mn-lt"/>
          <a:ea typeface="+mn-ea"/>
          <a:cs typeface="+mn-cs"/>
        </a:defRPr>
      </a:lvl3pPr>
      <a:lvl4pPr marL="16002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3F3F3F"/>
          </a:solidFill>
          <a:latin typeface="+mn-lt"/>
          <a:ea typeface="+mn-ea"/>
          <a:cs typeface="+mn-cs"/>
        </a:defRPr>
      </a:lvl4pPr>
      <a:lvl5pPr marL="20574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3F3F3F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7" name="Picture 1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29" b="2888"/>
          <a:stretch>
            <a:fillRect/>
          </a:stretch>
        </p:blipFill>
        <p:spPr bwMode="auto">
          <a:xfrm>
            <a:off x="0" y="-11113"/>
            <a:ext cx="12192000" cy="68961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r="3429" b="2888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1" y="274638"/>
            <a:ext cx="10945284" cy="1122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nl-BE"/>
              <a:t>Click to edit the title text format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1" y="1600201"/>
            <a:ext cx="10945284" cy="4505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nl-BE"/>
              <a:t>Click to edit the outline text format</a:t>
            </a:r>
          </a:p>
          <a:p>
            <a:pPr lvl="1"/>
            <a:r>
              <a:rPr lang="en-GB" altLang="nl-BE"/>
              <a:t>Second Outline Level</a:t>
            </a:r>
          </a:p>
          <a:p>
            <a:pPr lvl="2"/>
            <a:r>
              <a:rPr lang="en-GB" altLang="nl-BE"/>
              <a:t>Third Outline Level</a:t>
            </a:r>
          </a:p>
          <a:p>
            <a:pPr lvl="3"/>
            <a:r>
              <a:rPr lang="en-GB" altLang="nl-BE"/>
              <a:t>Fourth Outline Level</a:t>
            </a:r>
          </a:p>
          <a:p>
            <a:pPr lvl="4"/>
            <a:r>
              <a:rPr lang="en-GB" altLang="nl-BE"/>
              <a:t>Fifth Outline Level</a:t>
            </a:r>
          </a:p>
          <a:p>
            <a:pPr lvl="4"/>
            <a:r>
              <a:rPr lang="en-GB" altLang="nl-BE"/>
              <a:t>Sixth Outline Level</a:t>
            </a:r>
          </a:p>
          <a:p>
            <a:pPr lvl="4"/>
            <a:r>
              <a:rPr lang="en-GB" altLang="nl-BE"/>
              <a:t>Seventh Outline Level</a:t>
            </a:r>
          </a:p>
          <a:p>
            <a:pPr lvl="4"/>
            <a:r>
              <a:rPr lang="en-GB" altLang="nl-BE"/>
              <a:t>Eighth Outline Level</a:t>
            </a:r>
          </a:p>
          <a:p>
            <a:pPr lvl="4"/>
            <a:r>
              <a:rPr lang="en-GB" altLang="nl-BE"/>
              <a:t>Ninth Outline Level</a:t>
            </a:r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sldNum"/>
          </p:nvPr>
        </p:nvSpPr>
        <p:spPr bwMode="auto">
          <a:xfrm>
            <a:off x="9347201" y="6475414"/>
            <a:ext cx="2817284" cy="344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buClrTx/>
              <a:buFontTx/>
              <a:buNone/>
              <a:tabLst>
                <a:tab pos="723900" algn="l"/>
                <a:tab pos="1447800" algn="l"/>
              </a:tabLst>
              <a:defRPr sz="1200">
                <a:solidFill>
                  <a:srgbClr val="929292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</a:lstStyle>
          <a:p>
            <a:fld id="{5B11EB95-E7EB-4A35-B9A4-67320C3C4565}" type="slidenum">
              <a:rPr lang="nl-BE" altLang="nl-BE"/>
              <a:pPr/>
              <a:t>‹#›</a:t>
            </a:fld>
            <a:endParaRPr lang="nl-BE" altLang="nl-B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hf hdr="0" ftr="0" dt="0"/>
  <p:txStyles>
    <p:titleStyle>
      <a:lvl1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 kern="1200">
          <a:solidFill>
            <a:srgbClr val="3F3F3F"/>
          </a:solidFill>
          <a:latin typeface="+mj-lt"/>
          <a:ea typeface="+mj-ea"/>
          <a:cs typeface="+mj-cs"/>
        </a:defRPr>
      </a:lvl1pPr>
      <a:lvl2pPr marL="742950" indent="-28575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2pPr>
      <a:lvl3pPr marL="11430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3pPr>
      <a:lvl4pPr marL="16002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4pPr>
      <a:lvl5pPr marL="20574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5pPr>
      <a:lvl6pPr marL="25146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6pPr>
      <a:lvl7pPr marL="29718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7pPr>
      <a:lvl8pPr marL="34290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8pPr>
      <a:lvl9pPr marL="38862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9pPr>
    </p:titleStyle>
    <p:bodyStyle>
      <a:lvl1pPr marL="342900" indent="-342900" algn="l" defTabSz="449263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 kern="1200">
          <a:solidFill>
            <a:srgbClr val="3F3F3F"/>
          </a:solidFill>
          <a:latin typeface="+mn-lt"/>
          <a:ea typeface="+mn-ea"/>
          <a:cs typeface="+mn-cs"/>
        </a:defRPr>
      </a:lvl1pPr>
      <a:lvl2pPr marL="742950" indent="-285750" algn="l" defTabSz="449263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 kern="1200">
          <a:solidFill>
            <a:srgbClr val="3F3F3F"/>
          </a:solidFill>
          <a:latin typeface="+mn-lt"/>
          <a:ea typeface="+mn-ea"/>
          <a:cs typeface="+mn-cs"/>
        </a:defRPr>
      </a:lvl2pPr>
      <a:lvl3pPr marL="1143000" indent="-228600" algn="l" defTabSz="449263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 kern="1200">
          <a:solidFill>
            <a:srgbClr val="3F3F3F"/>
          </a:solidFill>
          <a:latin typeface="+mn-lt"/>
          <a:ea typeface="+mn-ea"/>
          <a:cs typeface="+mn-cs"/>
        </a:defRPr>
      </a:lvl3pPr>
      <a:lvl4pPr marL="16002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3F3F3F"/>
          </a:solidFill>
          <a:latin typeface="+mn-lt"/>
          <a:ea typeface="+mn-ea"/>
          <a:cs typeface="+mn-cs"/>
        </a:defRPr>
      </a:lvl4pPr>
      <a:lvl5pPr marL="20574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3F3F3F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5" name="Picture 1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1" y="274638"/>
            <a:ext cx="10945284" cy="1122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nl-BE"/>
              <a:t>Click to edit the title text format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1" y="1600201"/>
            <a:ext cx="10945284" cy="4505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nl-BE"/>
              <a:t>Click to edit the outline text format</a:t>
            </a:r>
          </a:p>
          <a:p>
            <a:pPr lvl="1"/>
            <a:r>
              <a:rPr lang="en-GB" altLang="nl-BE"/>
              <a:t>Second Outline Level</a:t>
            </a:r>
          </a:p>
          <a:p>
            <a:pPr lvl="2"/>
            <a:r>
              <a:rPr lang="en-GB" altLang="nl-BE"/>
              <a:t>Third Outline Level</a:t>
            </a:r>
          </a:p>
          <a:p>
            <a:pPr lvl="3"/>
            <a:r>
              <a:rPr lang="en-GB" altLang="nl-BE"/>
              <a:t>Fourth Outline Level</a:t>
            </a:r>
          </a:p>
          <a:p>
            <a:pPr lvl="4"/>
            <a:r>
              <a:rPr lang="en-GB" altLang="nl-BE"/>
              <a:t>Fifth Outline Level</a:t>
            </a:r>
          </a:p>
          <a:p>
            <a:pPr lvl="4"/>
            <a:r>
              <a:rPr lang="en-GB" altLang="nl-BE"/>
              <a:t>Sixth Outline Level</a:t>
            </a:r>
          </a:p>
          <a:p>
            <a:pPr lvl="4"/>
            <a:r>
              <a:rPr lang="en-GB" altLang="nl-BE"/>
              <a:t>Seventh Outline Level</a:t>
            </a:r>
          </a:p>
          <a:p>
            <a:pPr lvl="4"/>
            <a:r>
              <a:rPr lang="en-GB" altLang="nl-BE"/>
              <a:t>Eighth Outline Level</a:t>
            </a:r>
          </a:p>
          <a:p>
            <a:pPr lvl="4"/>
            <a:r>
              <a:rPr lang="en-GB" altLang="nl-BE"/>
              <a:t>Ninth Outline Level</a:t>
            </a:r>
          </a:p>
        </p:txBody>
      </p:sp>
      <p:sp>
        <p:nvSpPr>
          <p:cNvPr id="6148" name="Rectangle 4"/>
          <p:cNvSpPr>
            <a:spLocks noGrp="1" noChangeArrowheads="1"/>
          </p:cNvSpPr>
          <p:nvPr>
            <p:ph type="sldNum"/>
          </p:nvPr>
        </p:nvSpPr>
        <p:spPr bwMode="auto">
          <a:xfrm>
            <a:off x="9347201" y="6475414"/>
            <a:ext cx="2817284" cy="344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buClrTx/>
              <a:buFontTx/>
              <a:buNone/>
              <a:tabLst>
                <a:tab pos="723900" algn="l"/>
                <a:tab pos="1447800" algn="l"/>
              </a:tabLst>
              <a:defRPr sz="1200">
                <a:solidFill>
                  <a:srgbClr val="929292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</a:lstStyle>
          <a:p>
            <a:fld id="{ABF3CCBA-B351-492D-BA7F-6EA14F025745}" type="slidenum">
              <a:rPr lang="nl-BE" altLang="nl-BE"/>
              <a:pPr/>
              <a:t>‹#›</a:t>
            </a:fld>
            <a:endParaRPr lang="nl-BE" altLang="nl-B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</p:sldLayoutIdLst>
  <p:hf hdr="0" ftr="0" dt="0"/>
  <p:txStyles>
    <p:titleStyle>
      <a:lvl1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 kern="1200">
          <a:solidFill>
            <a:srgbClr val="3F3F3F"/>
          </a:solidFill>
          <a:latin typeface="+mj-lt"/>
          <a:ea typeface="+mj-ea"/>
          <a:cs typeface="+mj-cs"/>
        </a:defRPr>
      </a:lvl1pPr>
      <a:lvl2pPr marL="742950" indent="-28575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2pPr>
      <a:lvl3pPr marL="11430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3pPr>
      <a:lvl4pPr marL="16002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4pPr>
      <a:lvl5pPr marL="20574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5pPr>
      <a:lvl6pPr marL="25146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6pPr>
      <a:lvl7pPr marL="29718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7pPr>
      <a:lvl8pPr marL="34290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8pPr>
      <a:lvl9pPr marL="38862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9pPr>
    </p:titleStyle>
    <p:bodyStyle>
      <a:lvl1pPr marL="342900" indent="-342900" algn="l" defTabSz="449263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 kern="1200">
          <a:solidFill>
            <a:srgbClr val="3F3F3F"/>
          </a:solidFill>
          <a:latin typeface="+mn-lt"/>
          <a:ea typeface="+mn-ea"/>
          <a:cs typeface="+mn-cs"/>
        </a:defRPr>
      </a:lvl1pPr>
      <a:lvl2pPr marL="742950" indent="-285750" algn="l" defTabSz="449263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 kern="1200">
          <a:solidFill>
            <a:srgbClr val="3F3F3F"/>
          </a:solidFill>
          <a:latin typeface="+mn-lt"/>
          <a:ea typeface="+mn-ea"/>
          <a:cs typeface="+mn-cs"/>
        </a:defRPr>
      </a:lvl2pPr>
      <a:lvl3pPr marL="1143000" indent="-228600" algn="l" defTabSz="449263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 kern="1200">
          <a:solidFill>
            <a:srgbClr val="3F3F3F"/>
          </a:solidFill>
          <a:latin typeface="+mn-lt"/>
          <a:ea typeface="+mn-ea"/>
          <a:cs typeface="+mn-cs"/>
        </a:defRPr>
      </a:lvl3pPr>
      <a:lvl4pPr marL="16002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3F3F3F"/>
          </a:solidFill>
          <a:latin typeface="+mn-lt"/>
          <a:ea typeface="+mn-ea"/>
          <a:cs typeface="+mn-cs"/>
        </a:defRPr>
      </a:lvl4pPr>
      <a:lvl5pPr marL="20574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3F3F3F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1" y="274638"/>
            <a:ext cx="10945284" cy="1122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nl-BE"/>
              <a:t>Click to edit the title text format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1" y="1600201"/>
            <a:ext cx="10945284" cy="4505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nl-BE"/>
              <a:t>Click to edit the outline text format</a:t>
            </a:r>
          </a:p>
          <a:p>
            <a:pPr lvl="1"/>
            <a:r>
              <a:rPr lang="en-GB" altLang="nl-BE"/>
              <a:t>Second Outline Level</a:t>
            </a:r>
          </a:p>
          <a:p>
            <a:pPr lvl="2"/>
            <a:r>
              <a:rPr lang="en-GB" altLang="nl-BE"/>
              <a:t>Third Outline Level</a:t>
            </a:r>
          </a:p>
          <a:p>
            <a:pPr lvl="3"/>
            <a:r>
              <a:rPr lang="en-GB" altLang="nl-BE"/>
              <a:t>Fourth Outline Level</a:t>
            </a:r>
          </a:p>
          <a:p>
            <a:pPr lvl="4"/>
            <a:r>
              <a:rPr lang="en-GB" altLang="nl-BE"/>
              <a:t>Fifth Outline Level</a:t>
            </a:r>
          </a:p>
          <a:p>
            <a:pPr lvl="4"/>
            <a:r>
              <a:rPr lang="en-GB" altLang="nl-BE"/>
              <a:t>Sixth Outline Level</a:t>
            </a:r>
          </a:p>
          <a:p>
            <a:pPr lvl="4"/>
            <a:r>
              <a:rPr lang="en-GB" altLang="nl-BE"/>
              <a:t>Seventh Outline Level</a:t>
            </a:r>
          </a:p>
          <a:p>
            <a:pPr lvl="4"/>
            <a:r>
              <a:rPr lang="en-GB" altLang="nl-BE"/>
              <a:t>Eighth Outline Level</a:t>
            </a:r>
          </a:p>
          <a:p>
            <a:pPr lvl="4"/>
            <a:r>
              <a:rPr lang="en-GB" altLang="nl-BE"/>
              <a:t>Ninth Outline Level</a:t>
            </a:r>
          </a:p>
        </p:txBody>
      </p:sp>
      <p:sp>
        <p:nvSpPr>
          <p:cNvPr id="7172" name="Rectangle 4"/>
          <p:cNvSpPr>
            <a:spLocks noGrp="1" noChangeArrowheads="1"/>
          </p:cNvSpPr>
          <p:nvPr>
            <p:ph type="sldNum"/>
          </p:nvPr>
        </p:nvSpPr>
        <p:spPr bwMode="auto">
          <a:xfrm>
            <a:off x="9167284" y="6356350"/>
            <a:ext cx="2817283" cy="344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buClrTx/>
              <a:buFontTx/>
              <a:buNone/>
              <a:tabLst>
                <a:tab pos="723900" algn="l"/>
                <a:tab pos="1447800" algn="l"/>
              </a:tabLst>
              <a:defRPr sz="1200">
                <a:solidFill>
                  <a:srgbClr val="929292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</a:lstStyle>
          <a:p>
            <a:fld id="{657C7ACA-2F6F-42A7-8ADF-1BA96507F0D4}" type="slidenum">
              <a:rPr lang="nl-BE" altLang="nl-BE"/>
              <a:pPr/>
              <a:t>‹#›</a:t>
            </a:fld>
            <a:endParaRPr lang="nl-BE" altLang="nl-B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</p:sldLayoutIdLst>
  <p:hf hdr="0" ftr="0" dt="0"/>
  <p:txStyles>
    <p:titleStyle>
      <a:lvl1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 kern="1200">
          <a:solidFill>
            <a:srgbClr val="3F3F3F"/>
          </a:solidFill>
          <a:latin typeface="+mj-lt"/>
          <a:ea typeface="+mj-ea"/>
          <a:cs typeface="+mj-cs"/>
        </a:defRPr>
      </a:lvl1pPr>
      <a:lvl2pPr marL="742950" indent="-28575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2pPr>
      <a:lvl3pPr marL="11430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3pPr>
      <a:lvl4pPr marL="16002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4pPr>
      <a:lvl5pPr marL="20574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5pPr>
      <a:lvl6pPr marL="25146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6pPr>
      <a:lvl7pPr marL="29718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7pPr>
      <a:lvl8pPr marL="34290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8pPr>
      <a:lvl9pPr marL="38862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9pPr>
    </p:titleStyle>
    <p:bodyStyle>
      <a:lvl1pPr marL="342900" indent="-342900" algn="l" defTabSz="449263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 kern="1200">
          <a:solidFill>
            <a:srgbClr val="3F3F3F"/>
          </a:solidFill>
          <a:latin typeface="+mn-lt"/>
          <a:ea typeface="+mn-ea"/>
          <a:cs typeface="+mn-cs"/>
        </a:defRPr>
      </a:lvl1pPr>
      <a:lvl2pPr marL="742950" indent="-285750" algn="l" defTabSz="449263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 kern="1200">
          <a:solidFill>
            <a:srgbClr val="3F3F3F"/>
          </a:solidFill>
          <a:latin typeface="+mn-lt"/>
          <a:ea typeface="+mn-ea"/>
          <a:cs typeface="+mn-cs"/>
        </a:defRPr>
      </a:lvl2pPr>
      <a:lvl3pPr marL="1143000" indent="-228600" algn="l" defTabSz="449263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 kern="1200">
          <a:solidFill>
            <a:srgbClr val="3F3F3F"/>
          </a:solidFill>
          <a:latin typeface="+mn-lt"/>
          <a:ea typeface="+mn-ea"/>
          <a:cs typeface="+mn-cs"/>
        </a:defRPr>
      </a:lvl3pPr>
      <a:lvl4pPr marL="16002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3F3F3F"/>
          </a:solidFill>
          <a:latin typeface="+mn-lt"/>
          <a:ea typeface="+mn-ea"/>
          <a:cs typeface="+mn-cs"/>
        </a:defRPr>
      </a:lvl4pPr>
      <a:lvl5pPr marL="20574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3F3F3F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3" name="Picture 1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1" y="274638"/>
            <a:ext cx="10945284" cy="1122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nl-BE"/>
              <a:t>Click to edit the title text format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1" y="1600201"/>
            <a:ext cx="10945284" cy="4505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nl-BE"/>
              <a:t>Click to edit the outline text format</a:t>
            </a:r>
          </a:p>
          <a:p>
            <a:pPr lvl="1"/>
            <a:r>
              <a:rPr lang="en-GB" altLang="nl-BE"/>
              <a:t>Second Outline Level</a:t>
            </a:r>
          </a:p>
          <a:p>
            <a:pPr lvl="2"/>
            <a:r>
              <a:rPr lang="en-GB" altLang="nl-BE"/>
              <a:t>Third Outline Level</a:t>
            </a:r>
          </a:p>
          <a:p>
            <a:pPr lvl="3"/>
            <a:r>
              <a:rPr lang="en-GB" altLang="nl-BE"/>
              <a:t>Fourth Outline Level</a:t>
            </a:r>
          </a:p>
          <a:p>
            <a:pPr lvl="4"/>
            <a:r>
              <a:rPr lang="en-GB" altLang="nl-BE"/>
              <a:t>Fifth Outline Level</a:t>
            </a:r>
          </a:p>
          <a:p>
            <a:pPr lvl="4"/>
            <a:r>
              <a:rPr lang="en-GB" altLang="nl-BE"/>
              <a:t>Sixth Outline Level</a:t>
            </a:r>
          </a:p>
          <a:p>
            <a:pPr lvl="4"/>
            <a:r>
              <a:rPr lang="en-GB" altLang="nl-BE"/>
              <a:t>Seventh Outline Level</a:t>
            </a:r>
          </a:p>
          <a:p>
            <a:pPr lvl="4"/>
            <a:r>
              <a:rPr lang="en-GB" altLang="nl-BE"/>
              <a:t>Eighth Outline Level</a:t>
            </a:r>
          </a:p>
          <a:p>
            <a:pPr lvl="4"/>
            <a:r>
              <a:rPr lang="en-GB" altLang="nl-BE"/>
              <a:t>Ninth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5" r:id="rId1"/>
    <p:sldLayoutId id="2147483736" r:id="rId2"/>
    <p:sldLayoutId id="2147483737" r:id="rId3"/>
    <p:sldLayoutId id="2147483738" r:id="rId4"/>
    <p:sldLayoutId id="2147483739" r:id="rId5"/>
    <p:sldLayoutId id="2147483740" r:id="rId6"/>
    <p:sldLayoutId id="2147483741" r:id="rId7"/>
    <p:sldLayoutId id="2147483742" r:id="rId8"/>
    <p:sldLayoutId id="2147483743" r:id="rId9"/>
    <p:sldLayoutId id="2147483744" r:id="rId10"/>
    <p:sldLayoutId id="2147483745" r:id="rId11"/>
  </p:sldLayoutIdLst>
  <p:hf hdr="0" ftr="0" dt="0"/>
  <p:txStyles>
    <p:titleStyle>
      <a:lvl1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 kern="1200">
          <a:solidFill>
            <a:srgbClr val="3F3F3F"/>
          </a:solidFill>
          <a:latin typeface="+mj-lt"/>
          <a:ea typeface="+mj-ea"/>
          <a:cs typeface="+mj-cs"/>
        </a:defRPr>
      </a:lvl1pPr>
      <a:lvl2pPr marL="742950" indent="-28575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2pPr>
      <a:lvl3pPr marL="11430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3pPr>
      <a:lvl4pPr marL="16002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4pPr>
      <a:lvl5pPr marL="20574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5pPr>
      <a:lvl6pPr marL="25146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6pPr>
      <a:lvl7pPr marL="29718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7pPr>
      <a:lvl8pPr marL="34290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8pPr>
      <a:lvl9pPr marL="38862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9pPr>
    </p:titleStyle>
    <p:bodyStyle>
      <a:lvl1pPr marL="342900" indent="-342900" algn="l" defTabSz="449263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 kern="1200">
          <a:solidFill>
            <a:srgbClr val="3F3F3F"/>
          </a:solidFill>
          <a:latin typeface="+mn-lt"/>
          <a:ea typeface="+mn-ea"/>
          <a:cs typeface="+mn-cs"/>
        </a:defRPr>
      </a:lvl1pPr>
      <a:lvl2pPr marL="742950" indent="-285750" algn="l" defTabSz="449263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 kern="1200">
          <a:solidFill>
            <a:srgbClr val="3F3F3F"/>
          </a:solidFill>
          <a:latin typeface="+mn-lt"/>
          <a:ea typeface="+mn-ea"/>
          <a:cs typeface="+mn-cs"/>
        </a:defRPr>
      </a:lvl2pPr>
      <a:lvl3pPr marL="1143000" indent="-228600" algn="l" defTabSz="449263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 kern="1200">
          <a:solidFill>
            <a:srgbClr val="3F3F3F"/>
          </a:solidFill>
          <a:latin typeface="+mn-lt"/>
          <a:ea typeface="+mn-ea"/>
          <a:cs typeface="+mn-cs"/>
        </a:defRPr>
      </a:lvl3pPr>
      <a:lvl4pPr marL="16002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3F3F3F"/>
          </a:solidFill>
          <a:latin typeface="+mn-lt"/>
          <a:ea typeface="+mn-ea"/>
          <a:cs typeface="+mn-cs"/>
        </a:defRPr>
      </a:lvl4pPr>
      <a:lvl5pPr marL="20574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3F3F3F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609601" y="274638"/>
            <a:ext cx="10945284" cy="1122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nl-BE"/>
              <a:t>Click to edit the title text format</a:t>
            </a:r>
          </a:p>
        </p:txBody>
      </p:sp>
      <p:sp>
        <p:nvSpPr>
          <p:cNvPr id="10242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1" y="1600201"/>
            <a:ext cx="10945284" cy="4505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nl-BE"/>
              <a:t>Click to edit the outline text format</a:t>
            </a:r>
          </a:p>
          <a:p>
            <a:pPr lvl="1"/>
            <a:r>
              <a:rPr lang="en-GB" altLang="nl-BE"/>
              <a:t>Second Outline Level</a:t>
            </a:r>
          </a:p>
          <a:p>
            <a:pPr lvl="2"/>
            <a:r>
              <a:rPr lang="en-GB" altLang="nl-BE"/>
              <a:t>Third Outline Level</a:t>
            </a:r>
          </a:p>
          <a:p>
            <a:pPr lvl="3"/>
            <a:r>
              <a:rPr lang="en-GB" altLang="nl-BE"/>
              <a:t>Fourth Outline Level</a:t>
            </a:r>
          </a:p>
          <a:p>
            <a:pPr lvl="4"/>
            <a:r>
              <a:rPr lang="en-GB" altLang="nl-BE"/>
              <a:t>Fifth Outline Level</a:t>
            </a:r>
          </a:p>
          <a:p>
            <a:pPr lvl="4"/>
            <a:r>
              <a:rPr lang="en-GB" altLang="nl-BE"/>
              <a:t>Sixth Outline Level</a:t>
            </a:r>
          </a:p>
          <a:p>
            <a:pPr lvl="4"/>
            <a:r>
              <a:rPr lang="en-GB" altLang="nl-BE"/>
              <a:t>Seventh Outline Level</a:t>
            </a:r>
          </a:p>
          <a:p>
            <a:pPr lvl="4"/>
            <a:r>
              <a:rPr lang="en-GB" altLang="nl-BE"/>
              <a:t>Eighth Outline Level</a:t>
            </a:r>
          </a:p>
          <a:p>
            <a:pPr lvl="4"/>
            <a:r>
              <a:rPr lang="en-GB" altLang="nl-BE"/>
              <a:t>Ninth Outline Level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sldNum"/>
          </p:nvPr>
        </p:nvSpPr>
        <p:spPr bwMode="auto">
          <a:xfrm>
            <a:off x="8737601" y="6356350"/>
            <a:ext cx="2817284" cy="344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buClrTx/>
              <a:buFontTx/>
              <a:buNone/>
              <a:tabLst>
                <a:tab pos="723900" algn="l"/>
                <a:tab pos="1447800" algn="l"/>
              </a:tabLst>
              <a:defRPr sz="1200">
                <a:solidFill>
                  <a:srgbClr val="929292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</a:lstStyle>
          <a:p>
            <a:r>
              <a:rPr lang="nl-NL" altLang="nl-BE"/>
              <a:t>© </a:t>
            </a:r>
            <a:r>
              <a:rPr lang="nl-NL" altLang="nl-BE" b="1"/>
              <a:t>artesis</a:t>
            </a:r>
            <a:r>
              <a:rPr lang="nl-NL" altLang="nl-BE"/>
              <a:t> 2008 | </a:t>
            </a:r>
            <a:fld id="{CDCDDA67-510B-4C46-9474-6750A94A41E6}" type="slidenum">
              <a:rPr lang="nl-NL" altLang="nl-BE"/>
              <a:pPr/>
              <a:t>‹#›</a:t>
            </a:fld>
            <a:endParaRPr lang="nl-NL" altLang="nl-B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hf hdr="0" ftr="0" dt="0"/>
  <p:txStyles>
    <p:titleStyle>
      <a:lvl1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 kern="1200">
          <a:solidFill>
            <a:srgbClr val="3F3F3F"/>
          </a:solidFill>
          <a:latin typeface="+mj-lt"/>
          <a:ea typeface="+mj-ea"/>
          <a:cs typeface="+mj-cs"/>
        </a:defRPr>
      </a:lvl1pPr>
      <a:lvl2pPr marL="742950" indent="-28575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2pPr>
      <a:lvl3pPr marL="11430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3pPr>
      <a:lvl4pPr marL="16002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4pPr>
      <a:lvl5pPr marL="20574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5pPr>
      <a:lvl6pPr marL="25146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6pPr>
      <a:lvl7pPr marL="29718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7pPr>
      <a:lvl8pPr marL="34290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8pPr>
      <a:lvl9pPr marL="38862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9pPr>
    </p:titleStyle>
    <p:bodyStyle>
      <a:lvl1pPr marL="342900" indent="-342900" algn="l" defTabSz="449263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 kern="1200">
          <a:solidFill>
            <a:srgbClr val="3F3F3F"/>
          </a:solidFill>
          <a:latin typeface="+mn-lt"/>
          <a:ea typeface="+mn-ea"/>
          <a:cs typeface="+mn-cs"/>
        </a:defRPr>
      </a:lvl1pPr>
      <a:lvl2pPr marL="742950" indent="-285750" algn="l" defTabSz="449263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 kern="1200">
          <a:solidFill>
            <a:srgbClr val="3F3F3F"/>
          </a:solidFill>
          <a:latin typeface="+mn-lt"/>
          <a:ea typeface="+mn-ea"/>
          <a:cs typeface="+mn-cs"/>
        </a:defRPr>
      </a:lvl2pPr>
      <a:lvl3pPr marL="1143000" indent="-228600" algn="l" defTabSz="449263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 kern="1200">
          <a:solidFill>
            <a:srgbClr val="3F3F3F"/>
          </a:solidFill>
          <a:latin typeface="+mn-lt"/>
          <a:ea typeface="+mn-ea"/>
          <a:cs typeface="+mn-cs"/>
        </a:defRPr>
      </a:lvl3pPr>
      <a:lvl4pPr marL="16002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3F3F3F"/>
          </a:solidFill>
          <a:latin typeface="+mn-lt"/>
          <a:ea typeface="+mn-ea"/>
          <a:cs typeface="+mn-cs"/>
        </a:defRPr>
      </a:lvl4pPr>
      <a:lvl5pPr marL="20574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3F3F3F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543858"/>
            <a:ext cx="10515600" cy="60073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nl-NL" dirty="0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253332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438402" y="6356352"/>
            <a:ext cx="9658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A31908-F790-B44F-A0B7-3AF51BA4B204}" type="datetime1">
              <a:rPr lang="nl-BE" smtClean="0"/>
              <a:t>11/06/2020</a:t>
            </a:fld>
            <a:endParaRPr lang="nl-B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04262" y="6356352"/>
            <a:ext cx="68639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nl-BE" dirty="0"/>
              <a:t>Powerpointsjabloon AP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8197" y="6356352"/>
            <a:ext cx="10856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2DC41B-5580-4A3A-B7D3-887BD7D3224B}" type="slidenum">
              <a:rPr lang="nl-BE" altLang="nl-BE" smtClean="0"/>
              <a:pPr/>
              <a:t>‹#›</a:t>
            </a:fld>
            <a:endParaRPr lang="nl-BE" altLang="nl-BE"/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94A79F64-0EFC-174C-89B9-98BEB632C7F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5070842"/>
            <a:ext cx="1997413" cy="1787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6556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9" r:id="rId1"/>
    <p:sldLayoutId id="2147483780" r:id="rId2"/>
    <p:sldLayoutId id="2147483781" r:id="rId3"/>
    <p:sldLayoutId id="2147483782" r:id="rId4"/>
    <p:sldLayoutId id="2147483783" r:id="rId5"/>
    <p:sldLayoutId id="2147483784" r:id="rId6"/>
    <p:sldLayoutId id="2147483785" r:id="rId7"/>
    <p:sldLayoutId id="2147483786" r:id="rId8"/>
    <p:sldLayoutId id="2147483787" r:id="rId9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rgbClr val="AD0F0A"/>
          </a:solidFill>
          <a:latin typeface="Century Gothic" panose="020B0502020202020204" pitchFamily="34" charset="0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Clr>
          <a:srgbClr val="AD0F0A"/>
        </a:buClr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Clr>
          <a:srgbClr val="AD0F0A"/>
        </a:buClr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Clr>
          <a:srgbClr val="AD0F0A"/>
        </a:buClr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Clr>
          <a:srgbClr val="AD0F0A"/>
        </a:buClr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Clr>
          <a:srgbClr val="AD0F0A"/>
        </a:buClr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4.xml"/><Relationship Id="rId4" Type="http://schemas.openxmlformats.org/officeDocument/2006/relationships/image" Target="../media/image14.tif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4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4.xml"/><Relationship Id="rId5" Type="http://schemas.openxmlformats.org/officeDocument/2006/relationships/image" Target="../media/image21.tiff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4.xml"/><Relationship Id="rId5" Type="http://schemas.openxmlformats.org/officeDocument/2006/relationships/slide" Target="slide12.xml"/><Relationship Id="rId4" Type="http://schemas.openxmlformats.org/officeDocument/2006/relationships/slide" Target="slide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4.xml"/><Relationship Id="rId5" Type="http://schemas.openxmlformats.org/officeDocument/2006/relationships/slide" Target="slide12.xml"/><Relationship Id="rId4" Type="http://schemas.openxmlformats.org/officeDocument/2006/relationships/slide" Target="slide10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tiff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4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0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4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4.xml"/><Relationship Id="rId5" Type="http://schemas.openxmlformats.org/officeDocument/2006/relationships/slide" Target="slide12.xml"/><Relationship Id="rId4" Type="http://schemas.openxmlformats.org/officeDocument/2006/relationships/slide" Target="slide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4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4.xml"/><Relationship Id="rId4" Type="http://schemas.openxmlformats.org/officeDocument/2006/relationships/image" Target="../media/image12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4.xml"/><Relationship Id="rId5" Type="http://schemas.openxmlformats.org/officeDocument/2006/relationships/slide" Target="slide12.xml"/><Relationship Id="rId4" Type="http://schemas.openxmlformats.org/officeDocument/2006/relationships/slide" Target="slide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9B44457E-357F-EF4E-BA8F-43239FA506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87690" y="1646803"/>
            <a:ext cx="5875735" cy="6036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nl-BE" sz="1800">
              <a:solidFill>
                <a:srgbClr val="FFFFFF"/>
              </a:solidFill>
            </a:endParaRPr>
          </a:p>
        </p:txBody>
      </p:sp>
      <p:sp>
        <p:nvSpPr>
          <p:cNvPr id="5" name="Text Box 2">
            <a:extLst>
              <a:ext uri="{FF2B5EF4-FFF2-40B4-BE49-F238E27FC236}">
                <a16:creationId xmlns:a16="http://schemas.microsoft.com/office/drawing/2014/main" id="{D55B76BC-8759-F54E-BD68-0B7A700DD0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21514" y="1249033"/>
            <a:ext cx="5829300" cy="11025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nl-BE" altLang="nl-BE" sz="3900" dirty="0">
              <a:solidFill>
                <a:schemeClr val="bg1"/>
              </a:solidFill>
            </a:endParaRPr>
          </a:p>
        </p:txBody>
      </p:sp>
      <p:sp>
        <p:nvSpPr>
          <p:cNvPr id="6" name="Text Box 3">
            <a:extLst>
              <a:ext uri="{FF2B5EF4-FFF2-40B4-BE49-F238E27FC236}">
                <a16:creationId xmlns:a16="http://schemas.microsoft.com/office/drawing/2014/main" id="{B8F0A5DF-13AA-8D49-88C4-58060EFE8D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28219" y="3448217"/>
            <a:ext cx="4800600" cy="1314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 eaLnBrk="1" hangingPunct="1">
              <a:spcBef>
                <a:spcPts val="675"/>
              </a:spcBef>
              <a:buClrTx/>
            </a:pPr>
            <a:endParaRPr lang="nl-BE" altLang="nl-BE" sz="2700" dirty="0">
              <a:solidFill>
                <a:srgbClr val="FFFFFF"/>
              </a:solidFill>
            </a:endParaRPr>
          </a:p>
        </p:txBody>
      </p:sp>
      <p:sp>
        <p:nvSpPr>
          <p:cNvPr id="7" name="Text Box 4">
            <a:extLst>
              <a:ext uri="{FF2B5EF4-FFF2-40B4-BE49-F238E27FC236}">
                <a16:creationId xmlns:a16="http://schemas.microsoft.com/office/drawing/2014/main" id="{05F87A04-C425-BC46-BCD9-5EB3D9D1E5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12894" y="4556092"/>
            <a:ext cx="2755106" cy="8489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67500" tIns="33750" rIns="67500" bIns="33750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ts val="525"/>
              </a:spcBef>
              <a:buClrTx/>
            </a:pPr>
            <a:r>
              <a:rPr lang="nl-BE" altLang="nl-BE" sz="1500" dirty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Koen Van Eyken</a:t>
            </a:r>
          </a:p>
          <a:p>
            <a:pPr eaLnBrk="1" hangingPunct="1">
              <a:lnSpc>
                <a:spcPct val="90000"/>
              </a:lnSpc>
              <a:spcBef>
                <a:spcPts val="525"/>
              </a:spcBef>
              <a:buClrTx/>
            </a:pPr>
            <a:endParaRPr lang="nl-BE" altLang="nl-BE" sz="1575" dirty="0">
              <a:solidFill>
                <a:srgbClr val="CCCCFF"/>
              </a:solidFill>
              <a:cs typeface="Arial" panose="020B0604020202020204" pitchFamily="34" charset="0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98C17DD0-F3F2-7B44-8FEB-35CD00F8BB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42271" y="1995091"/>
            <a:ext cx="5572496" cy="1280758"/>
          </a:xfrm>
        </p:spPr>
        <p:txBody>
          <a:bodyPr/>
          <a:lstStyle/>
          <a:p>
            <a:r>
              <a:rPr lang="nl-BE" altLang="nl-BE" sz="4950" dirty="0"/>
              <a:t>Software</a:t>
            </a:r>
            <a:r>
              <a:rPr lang="nl-BE" altLang="nl-BE" dirty="0"/>
              <a:t> </a:t>
            </a:r>
            <a:r>
              <a:rPr lang="nl-BE" altLang="nl-BE" sz="4950" dirty="0"/>
              <a:t>analyse</a:t>
            </a:r>
            <a:br>
              <a:rPr lang="nl-BE" altLang="nl-BE" dirty="0"/>
            </a:br>
            <a:endParaRPr lang="en-BE" dirty="0"/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AE5FC4D4-4B78-ED4C-B8EC-0B4864A0D3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29827" y="3104521"/>
            <a:ext cx="5572496" cy="687392"/>
          </a:xfrm>
        </p:spPr>
        <p:txBody>
          <a:bodyPr/>
          <a:lstStyle/>
          <a:p>
            <a:r>
              <a:rPr lang="nl-BE" altLang="nl-BE" sz="3600" dirty="0">
                <a:solidFill>
                  <a:srgbClr val="FFFFFF"/>
                </a:solidFill>
              </a:rPr>
              <a:t>Theorie Hfst 2</a:t>
            </a:r>
            <a:endParaRPr lang="en-BE" sz="2700" dirty="0"/>
          </a:p>
        </p:txBody>
      </p:sp>
    </p:spTree>
    <p:extLst>
      <p:ext uri="{BB962C8B-B14F-4D97-AF65-F5344CB8AC3E}">
        <p14:creationId xmlns:p14="http://schemas.microsoft.com/office/powerpoint/2010/main" val="16045446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Text Box 1"/>
          <p:cNvSpPr txBox="1">
            <a:spLocks noChangeArrowheads="1"/>
          </p:cNvSpPr>
          <p:nvPr/>
        </p:nvSpPr>
        <p:spPr bwMode="auto">
          <a:xfrm>
            <a:off x="2246314" y="0"/>
            <a:ext cx="7699375" cy="922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lnSpc>
                <a:spcPct val="90000"/>
              </a:lnSpc>
              <a:buClrTx/>
            </a:pPr>
            <a:r>
              <a:rPr lang="nl-BE" altLang="nl-BE" sz="2600" dirty="0">
                <a:solidFill>
                  <a:srgbClr val="C0504D"/>
                </a:solidFill>
              </a:rPr>
              <a:t>Projectfases - Plannen</a:t>
            </a:r>
          </a:p>
        </p:txBody>
      </p:sp>
      <p:sp>
        <p:nvSpPr>
          <p:cNvPr id="47106" name="Text Box 2"/>
          <p:cNvSpPr txBox="1">
            <a:spLocks noChangeArrowheads="1"/>
          </p:cNvSpPr>
          <p:nvPr/>
        </p:nvSpPr>
        <p:spPr bwMode="auto">
          <a:xfrm>
            <a:off x="2224524" y="1124744"/>
            <a:ext cx="8648756" cy="4902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268288" indent="-268288">
              <a:tabLst>
                <a:tab pos="268288" algn="l"/>
                <a:tab pos="715963" algn="l"/>
                <a:tab pos="1165225" algn="l"/>
                <a:tab pos="1614488" algn="l"/>
                <a:tab pos="2063750" algn="l"/>
                <a:tab pos="2513013" algn="l"/>
                <a:tab pos="2962275" algn="l"/>
                <a:tab pos="3411538" algn="l"/>
                <a:tab pos="3860800" algn="l"/>
                <a:tab pos="4310063" algn="l"/>
                <a:tab pos="4759325" algn="l"/>
                <a:tab pos="5208588" algn="l"/>
                <a:tab pos="5657850" algn="l"/>
                <a:tab pos="6107113" algn="l"/>
                <a:tab pos="6556375" algn="l"/>
                <a:tab pos="7005638" algn="l"/>
                <a:tab pos="7454900" algn="l"/>
                <a:tab pos="7904163" algn="l"/>
                <a:tab pos="8353425" algn="l"/>
                <a:tab pos="8802688" algn="l"/>
                <a:tab pos="925195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 marL="739775" indent="-282575">
              <a:tabLst>
                <a:tab pos="268288" algn="l"/>
                <a:tab pos="715963" algn="l"/>
                <a:tab pos="1165225" algn="l"/>
                <a:tab pos="1614488" algn="l"/>
                <a:tab pos="2063750" algn="l"/>
                <a:tab pos="2513013" algn="l"/>
                <a:tab pos="2962275" algn="l"/>
                <a:tab pos="3411538" algn="l"/>
                <a:tab pos="3860800" algn="l"/>
                <a:tab pos="4310063" algn="l"/>
                <a:tab pos="4759325" algn="l"/>
                <a:tab pos="5208588" algn="l"/>
                <a:tab pos="5657850" algn="l"/>
                <a:tab pos="6107113" algn="l"/>
                <a:tab pos="6556375" algn="l"/>
                <a:tab pos="7005638" algn="l"/>
                <a:tab pos="7454900" algn="l"/>
                <a:tab pos="7904163" algn="l"/>
                <a:tab pos="8353425" algn="l"/>
                <a:tab pos="8802688" algn="l"/>
                <a:tab pos="925195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68288" algn="l"/>
                <a:tab pos="715963" algn="l"/>
                <a:tab pos="1165225" algn="l"/>
                <a:tab pos="1614488" algn="l"/>
                <a:tab pos="2063750" algn="l"/>
                <a:tab pos="2513013" algn="l"/>
                <a:tab pos="2962275" algn="l"/>
                <a:tab pos="3411538" algn="l"/>
                <a:tab pos="3860800" algn="l"/>
                <a:tab pos="4310063" algn="l"/>
                <a:tab pos="4759325" algn="l"/>
                <a:tab pos="5208588" algn="l"/>
                <a:tab pos="5657850" algn="l"/>
                <a:tab pos="6107113" algn="l"/>
                <a:tab pos="6556375" algn="l"/>
                <a:tab pos="7005638" algn="l"/>
                <a:tab pos="7454900" algn="l"/>
                <a:tab pos="7904163" algn="l"/>
                <a:tab pos="8353425" algn="l"/>
                <a:tab pos="8802688" algn="l"/>
                <a:tab pos="925195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68288" algn="l"/>
                <a:tab pos="715963" algn="l"/>
                <a:tab pos="1165225" algn="l"/>
                <a:tab pos="1614488" algn="l"/>
                <a:tab pos="2063750" algn="l"/>
                <a:tab pos="2513013" algn="l"/>
                <a:tab pos="2962275" algn="l"/>
                <a:tab pos="3411538" algn="l"/>
                <a:tab pos="3860800" algn="l"/>
                <a:tab pos="4310063" algn="l"/>
                <a:tab pos="4759325" algn="l"/>
                <a:tab pos="5208588" algn="l"/>
                <a:tab pos="5657850" algn="l"/>
                <a:tab pos="6107113" algn="l"/>
                <a:tab pos="6556375" algn="l"/>
                <a:tab pos="7005638" algn="l"/>
                <a:tab pos="7454900" algn="l"/>
                <a:tab pos="7904163" algn="l"/>
                <a:tab pos="8353425" algn="l"/>
                <a:tab pos="8802688" algn="l"/>
                <a:tab pos="925195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68288" algn="l"/>
                <a:tab pos="715963" algn="l"/>
                <a:tab pos="1165225" algn="l"/>
                <a:tab pos="1614488" algn="l"/>
                <a:tab pos="2063750" algn="l"/>
                <a:tab pos="2513013" algn="l"/>
                <a:tab pos="2962275" algn="l"/>
                <a:tab pos="3411538" algn="l"/>
                <a:tab pos="3860800" algn="l"/>
                <a:tab pos="4310063" algn="l"/>
                <a:tab pos="4759325" algn="l"/>
                <a:tab pos="5208588" algn="l"/>
                <a:tab pos="5657850" algn="l"/>
                <a:tab pos="6107113" algn="l"/>
                <a:tab pos="6556375" algn="l"/>
                <a:tab pos="7005638" algn="l"/>
                <a:tab pos="7454900" algn="l"/>
                <a:tab pos="7904163" algn="l"/>
                <a:tab pos="8353425" algn="l"/>
                <a:tab pos="8802688" algn="l"/>
                <a:tab pos="925195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68288" algn="l"/>
                <a:tab pos="715963" algn="l"/>
                <a:tab pos="1165225" algn="l"/>
                <a:tab pos="1614488" algn="l"/>
                <a:tab pos="2063750" algn="l"/>
                <a:tab pos="2513013" algn="l"/>
                <a:tab pos="2962275" algn="l"/>
                <a:tab pos="3411538" algn="l"/>
                <a:tab pos="3860800" algn="l"/>
                <a:tab pos="4310063" algn="l"/>
                <a:tab pos="4759325" algn="l"/>
                <a:tab pos="5208588" algn="l"/>
                <a:tab pos="5657850" algn="l"/>
                <a:tab pos="6107113" algn="l"/>
                <a:tab pos="6556375" algn="l"/>
                <a:tab pos="7005638" algn="l"/>
                <a:tab pos="7454900" algn="l"/>
                <a:tab pos="7904163" algn="l"/>
                <a:tab pos="8353425" algn="l"/>
                <a:tab pos="8802688" algn="l"/>
                <a:tab pos="925195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68288" algn="l"/>
                <a:tab pos="715963" algn="l"/>
                <a:tab pos="1165225" algn="l"/>
                <a:tab pos="1614488" algn="l"/>
                <a:tab pos="2063750" algn="l"/>
                <a:tab pos="2513013" algn="l"/>
                <a:tab pos="2962275" algn="l"/>
                <a:tab pos="3411538" algn="l"/>
                <a:tab pos="3860800" algn="l"/>
                <a:tab pos="4310063" algn="l"/>
                <a:tab pos="4759325" algn="l"/>
                <a:tab pos="5208588" algn="l"/>
                <a:tab pos="5657850" algn="l"/>
                <a:tab pos="6107113" algn="l"/>
                <a:tab pos="6556375" algn="l"/>
                <a:tab pos="7005638" algn="l"/>
                <a:tab pos="7454900" algn="l"/>
                <a:tab pos="7904163" algn="l"/>
                <a:tab pos="8353425" algn="l"/>
                <a:tab pos="8802688" algn="l"/>
                <a:tab pos="925195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68288" algn="l"/>
                <a:tab pos="715963" algn="l"/>
                <a:tab pos="1165225" algn="l"/>
                <a:tab pos="1614488" algn="l"/>
                <a:tab pos="2063750" algn="l"/>
                <a:tab pos="2513013" algn="l"/>
                <a:tab pos="2962275" algn="l"/>
                <a:tab pos="3411538" algn="l"/>
                <a:tab pos="3860800" algn="l"/>
                <a:tab pos="4310063" algn="l"/>
                <a:tab pos="4759325" algn="l"/>
                <a:tab pos="5208588" algn="l"/>
                <a:tab pos="5657850" algn="l"/>
                <a:tab pos="6107113" algn="l"/>
                <a:tab pos="6556375" algn="l"/>
                <a:tab pos="7005638" algn="l"/>
                <a:tab pos="7454900" algn="l"/>
                <a:tab pos="7904163" algn="l"/>
                <a:tab pos="8353425" algn="l"/>
                <a:tab pos="8802688" algn="l"/>
                <a:tab pos="925195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68288" algn="l"/>
                <a:tab pos="715963" algn="l"/>
                <a:tab pos="1165225" algn="l"/>
                <a:tab pos="1614488" algn="l"/>
                <a:tab pos="2063750" algn="l"/>
                <a:tab pos="2513013" algn="l"/>
                <a:tab pos="2962275" algn="l"/>
                <a:tab pos="3411538" algn="l"/>
                <a:tab pos="3860800" algn="l"/>
                <a:tab pos="4310063" algn="l"/>
                <a:tab pos="4759325" algn="l"/>
                <a:tab pos="5208588" algn="l"/>
                <a:tab pos="5657850" algn="l"/>
                <a:tab pos="6107113" algn="l"/>
                <a:tab pos="6556375" algn="l"/>
                <a:tab pos="7005638" algn="l"/>
                <a:tab pos="7454900" algn="l"/>
                <a:tab pos="7904163" algn="l"/>
                <a:tab pos="8353425" algn="l"/>
                <a:tab pos="8802688" algn="l"/>
                <a:tab pos="925195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marL="0" indent="0">
              <a:spcBef>
                <a:spcPts val="600"/>
              </a:spcBef>
              <a:buClr>
                <a:srgbClr val="C0504D"/>
              </a:buClr>
            </a:pPr>
            <a:r>
              <a:rPr lang="nl-BE" altLang="nl-BE" sz="2600" dirty="0">
                <a:solidFill>
                  <a:srgbClr val="C0504D"/>
                </a:solidFill>
              </a:rPr>
              <a:t>1. Resources</a:t>
            </a:r>
          </a:p>
          <a:p>
            <a:pPr lvl="1">
              <a:spcBef>
                <a:spcPts val="600"/>
              </a:spcBef>
              <a:buFont typeface="Times New Roman" panose="02020603050405020304" pitchFamily="18" charset="0"/>
              <a:buChar char="–"/>
            </a:pPr>
            <a:r>
              <a:rPr lang="nl-BE" altLang="nl-BE" sz="4400" dirty="0">
                <a:solidFill>
                  <a:srgbClr val="000000"/>
                </a:solidFill>
              </a:rPr>
              <a:t> Hardware</a:t>
            </a:r>
          </a:p>
          <a:p>
            <a:pPr lvl="1">
              <a:spcBef>
                <a:spcPts val="600"/>
              </a:spcBef>
              <a:buFont typeface="Times New Roman" panose="02020603050405020304" pitchFamily="18" charset="0"/>
              <a:buChar char="–"/>
            </a:pPr>
            <a:r>
              <a:rPr lang="nl-BE" altLang="nl-BE" sz="4400" dirty="0">
                <a:solidFill>
                  <a:srgbClr val="000000"/>
                </a:solidFill>
              </a:rPr>
              <a:t> Personeel</a:t>
            </a:r>
          </a:p>
          <a:p>
            <a:pPr lvl="1">
              <a:spcBef>
                <a:spcPts val="600"/>
              </a:spcBef>
              <a:buFont typeface="Times New Roman" panose="02020603050405020304" pitchFamily="18" charset="0"/>
              <a:buChar char="–"/>
            </a:pPr>
            <a:r>
              <a:rPr lang="nl-BE" altLang="nl-BE" sz="4400" dirty="0">
                <a:solidFill>
                  <a:srgbClr val="000000"/>
                </a:solidFill>
              </a:rPr>
              <a:t> Software</a:t>
            </a:r>
          </a:p>
          <a:p>
            <a:pPr lvl="1">
              <a:spcBef>
                <a:spcPts val="600"/>
              </a:spcBef>
              <a:buFont typeface="Times New Roman" panose="02020603050405020304" pitchFamily="18" charset="0"/>
              <a:buChar char="–"/>
            </a:pPr>
            <a:r>
              <a:rPr lang="nl-BE" altLang="nl-BE" sz="4400" dirty="0">
                <a:solidFill>
                  <a:srgbClr val="000000"/>
                </a:solidFill>
              </a:rPr>
              <a:t> Locatie</a:t>
            </a:r>
          </a:p>
          <a:p>
            <a:pPr marL="915988" lvl="1" indent="-457200">
              <a:spcBef>
                <a:spcPts val="600"/>
              </a:spcBef>
              <a:buClrTx/>
              <a:buFont typeface="Arial" panose="020B0604020202020204" pitchFamily="34" charset="0"/>
              <a:buChar char="•"/>
            </a:pPr>
            <a:endParaRPr lang="nl-BE" altLang="nl-BE" sz="4400" dirty="0">
              <a:solidFill>
                <a:srgbClr val="000000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AA2E01-8BF1-F841-A5BF-6A349ED84F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DBE2B-33C8-49FC-9814-C3CDAAE67582}" type="slidenum">
              <a:rPr lang="nl-BE" altLang="nl-BE" smtClean="0"/>
              <a:pPr/>
              <a:t>10</a:t>
            </a:fld>
            <a:endParaRPr lang="nl-BE" altLang="nl-B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DD6888-FCC0-444D-A6FF-243C775B51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4316" y="1412776"/>
            <a:ext cx="5914332" cy="295716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7A6C765-47D7-1A4A-93ED-A3FDB53C90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5740" y="3599022"/>
            <a:ext cx="4435748" cy="295716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97126812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Text Box 1"/>
          <p:cNvSpPr txBox="1">
            <a:spLocks noChangeArrowheads="1"/>
          </p:cNvSpPr>
          <p:nvPr/>
        </p:nvSpPr>
        <p:spPr bwMode="auto">
          <a:xfrm>
            <a:off x="2246314" y="0"/>
            <a:ext cx="7699375" cy="922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lnSpc>
                <a:spcPct val="90000"/>
              </a:lnSpc>
              <a:buClrTx/>
            </a:pPr>
            <a:r>
              <a:rPr lang="nl-BE" altLang="nl-BE" sz="2600" dirty="0">
                <a:solidFill>
                  <a:srgbClr val="C0504D"/>
                </a:solidFill>
              </a:rPr>
              <a:t>Projectfases - Plannen</a:t>
            </a:r>
          </a:p>
        </p:txBody>
      </p:sp>
      <p:sp>
        <p:nvSpPr>
          <p:cNvPr id="47106" name="Text Box 2"/>
          <p:cNvSpPr txBox="1">
            <a:spLocks noChangeArrowheads="1"/>
          </p:cNvSpPr>
          <p:nvPr/>
        </p:nvSpPr>
        <p:spPr bwMode="auto">
          <a:xfrm>
            <a:off x="2251428" y="692696"/>
            <a:ext cx="8648756" cy="4902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268288" indent="-268288">
              <a:tabLst>
                <a:tab pos="268288" algn="l"/>
                <a:tab pos="715963" algn="l"/>
                <a:tab pos="1165225" algn="l"/>
                <a:tab pos="1614488" algn="l"/>
                <a:tab pos="2063750" algn="l"/>
                <a:tab pos="2513013" algn="l"/>
                <a:tab pos="2962275" algn="l"/>
                <a:tab pos="3411538" algn="l"/>
                <a:tab pos="3860800" algn="l"/>
                <a:tab pos="4310063" algn="l"/>
                <a:tab pos="4759325" algn="l"/>
                <a:tab pos="5208588" algn="l"/>
                <a:tab pos="5657850" algn="l"/>
                <a:tab pos="6107113" algn="l"/>
                <a:tab pos="6556375" algn="l"/>
                <a:tab pos="7005638" algn="l"/>
                <a:tab pos="7454900" algn="l"/>
                <a:tab pos="7904163" algn="l"/>
                <a:tab pos="8353425" algn="l"/>
                <a:tab pos="8802688" algn="l"/>
                <a:tab pos="925195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 marL="739775" indent="-282575">
              <a:tabLst>
                <a:tab pos="268288" algn="l"/>
                <a:tab pos="715963" algn="l"/>
                <a:tab pos="1165225" algn="l"/>
                <a:tab pos="1614488" algn="l"/>
                <a:tab pos="2063750" algn="l"/>
                <a:tab pos="2513013" algn="l"/>
                <a:tab pos="2962275" algn="l"/>
                <a:tab pos="3411538" algn="l"/>
                <a:tab pos="3860800" algn="l"/>
                <a:tab pos="4310063" algn="l"/>
                <a:tab pos="4759325" algn="l"/>
                <a:tab pos="5208588" algn="l"/>
                <a:tab pos="5657850" algn="l"/>
                <a:tab pos="6107113" algn="l"/>
                <a:tab pos="6556375" algn="l"/>
                <a:tab pos="7005638" algn="l"/>
                <a:tab pos="7454900" algn="l"/>
                <a:tab pos="7904163" algn="l"/>
                <a:tab pos="8353425" algn="l"/>
                <a:tab pos="8802688" algn="l"/>
                <a:tab pos="925195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68288" algn="l"/>
                <a:tab pos="715963" algn="l"/>
                <a:tab pos="1165225" algn="l"/>
                <a:tab pos="1614488" algn="l"/>
                <a:tab pos="2063750" algn="l"/>
                <a:tab pos="2513013" algn="l"/>
                <a:tab pos="2962275" algn="l"/>
                <a:tab pos="3411538" algn="l"/>
                <a:tab pos="3860800" algn="l"/>
                <a:tab pos="4310063" algn="l"/>
                <a:tab pos="4759325" algn="l"/>
                <a:tab pos="5208588" algn="l"/>
                <a:tab pos="5657850" algn="l"/>
                <a:tab pos="6107113" algn="l"/>
                <a:tab pos="6556375" algn="l"/>
                <a:tab pos="7005638" algn="l"/>
                <a:tab pos="7454900" algn="l"/>
                <a:tab pos="7904163" algn="l"/>
                <a:tab pos="8353425" algn="l"/>
                <a:tab pos="8802688" algn="l"/>
                <a:tab pos="925195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68288" algn="l"/>
                <a:tab pos="715963" algn="l"/>
                <a:tab pos="1165225" algn="l"/>
                <a:tab pos="1614488" algn="l"/>
                <a:tab pos="2063750" algn="l"/>
                <a:tab pos="2513013" algn="l"/>
                <a:tab pos="2962275" algn="l"/>
                <a:tab pos="3411538" algn="l"/>
                <a:tab pos="3860800" algn="l"/>
                <a:tab pos="4310063" algn="l"/>
                <a:tab pos="4759325" algn="l"/>
                <a:tab pos="5208588" algn="l"/>
                <a:tab pos="5657850" algn="l"/>
                <a:tab pos="6107113" algn="l"/>
                <a:tab pos="6556375" algn="l"/>
                <a:tab pos="7005638" algn="l"/>
                <a:tab pos="7454900" algn="l"/>
                <a:tab pos="7904163" algn="l"/>
                <a:tab pos="8353425" algn="l"/>
                <a:tab pos="8802688" algn="l"/>
                <a:tab pos="925195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68288" algn="l"/>
                <a:tab pos="715963" algn="l"/>
                <a:tab pos="1165225" algn="l"/>
                <a:tab pos="1614488" algn="l"/>
                <a:tab pos="2063750" algn="l"/>
                <a:tab pos="2513013" algn="l"/>
                <a:tab pos="2962275" algn="l"/>
                <a:tab pos="3411538" algn="l"/>
                <a:tab pos="3860800" algn="l"/>
                <a:tab pos="4310063" algn="l"/>
                <a:tab pos="4759325" algn="l"/>
                <a:tab pos="5208588" algn="l"/>
                <a:tab pos="5657850" algn="l"/>
                <a:tab pos="6107113" algn="l"/>
                <a:tab pos="6556375" algn="l"/>
                <a:tab pos="7005638" algn="l"/>
                <a:tab pos="7454900" algn="l"/>
                <a:tab pos="7904163" algn="l"/>
                <a:tab pos="8353425" algn="l"/>
                <a:tab pos="8802688" algn="l"/>
                <a:tab pos="925195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68288" algn="l"/>
                <a:tab pos="715963" algn="l"/>
                <a:tab pos="1165225" algn="l"/>
                <a:tab pos="1614488" algn="l"/>
                <a:tab pos="2063750" algn="l"/>
                <a:tab pos="2513013" algn="l"/>
                <a:tab pos="2962275" algn="l"/>
                <a:tab pos="3411538" algn="l"/>
                <a:tab pos="3860800" algn="l"/>
                <a:tab pos="4310063" algn="l"/>
                <a:tab pos="4759325" algn="l"/>
                <a:tab pos="5208588" algn="l"/>
                <a:tab pos="5657850" algn="l"/>
                <a:tab pos="6107113" algn="l"/>
                <a:tab pos="6556375" algn="l"/>
                <a:tab pos="7005638" algn="l"/>
                <a:tab pos="7454900" algn="l"/>
                <a:tab pos="7904163" algn="l"/>
                <a:tab pos="8353425" algn="l"/>
                <a:tab pos="8802688" algn="l"/>
                <a:tab pos="925195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68288" algn="l"/>
                <a:tab pos="715963" algn="l"/>
                <a:tab pos="1165225" algn="l"/>
                <a:tab pos="1614488" algn="l"/>
                <a:tab pos="2063750" algn="l"/>
                <a:tab pos="2513013" algn="l"/>
                <a:tab pos="2962275" algn="l"/>
                <a:tab pos="3411538" algn="l"/>
                <a:tab pos="3860800" algn="l"/>
                <a:tab pos="4310063" algn="l"/>
                <a:tab pos="4759325" algn="l"/>
                <a:tab pos="5208588" algn="l"/>
                <a:tab pos="5657850" algn="l"/>
                <a:tab pos="6107113" algn="l"/>
                <a:tab pos="6556375" algn="l"/>
                <a:tab pos="7005638" algn="l"/>
                <a:tab pos="7454900" algn="l"/>
                <a:tab pos="7904163" algn="l"/>
                <a:tab pos="8353425" algn="l"/>
                <a:tab pos="8802688" algn="l"/>
                <a:tab pos="925195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68288" algn="l"/>
                <a:tab pos="715963" algn="l"/>
                <a:tab pos="1165225" algn="l"/>
                <a:tab pos="1614488" algn="l"/>
                <a:tab pos="2063750" algn="l"/>
                <a:tab pos="2513013" algn="l"/>
                <a:tab pos="2962275" algn="l"/>
                <a:tab pos="3411538" algn="l"/>
                <a:tab pos="3860800" algn="l"/>
                <a:tab pos="4310063" algn="l"/>
                <a:tab pos="4759325" algn="l"/>
                <a:tab pos="5208588" algn="l"/>
                <a:tab pos="5657850" algn="l"/>
                <a:tab pos="6107113" algn="l"/>
                <a:tab pos="6556375" algn="l"/>
                <a:tab pos="7005638" algn="l"/>
                <a:tab pos="7454900" algn="l"/>
                <a:tab pos="7904163" algn="l"/>
                <a:tab pos="8353425" algn="l"/>
                <a:tab pos="8802688" algn="l"/>
                <a:tab pos="925195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68288" algn="l"/>
                <a:tab pos="715963" algn="l"/>
                <a:tab pos="1165225" algn="l"/>
                <a:tab pos="1614488" algn="l"/>
                <a:tab pos="2063750" algn="l"/>
                <a:tab pos="2513013" algn="l"/>
                <a:tab pos="2962275" algn="l"/>
                <a:tab pos="3411538" algn="l"/>
                <a:tab pos="3860800" algn="l"/>
                <a:tab pos="4310063" algn="l"/>
                <a:tab pos="4759325" algn="l"/>
                <a:tab pos="5208588" algn="l"/>
                <a:tab pos="5657850" algn="l"/>
                <a:tab pos="6107113" algn="l"/>
                <a:tab pos="6556375" algn="l"/>
                <a:tab pos="7005638" algn="l"/>
                <a:tab pos="7454900" algn="l"/>
                <a:tab pos="7904163" algn="l"/>
                <a:tab pos="8353425" algn="l"/>
                <a:tab pos="8802688" algn="l"/>
                <a:tab pos="925195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marL="0" indent="0">
              <a:spcBef>
                <a:spcPts val="600"/>
              </a:spcBef>
              <a:buClr>
                <a:srgbClr val="C0504D"/>
              </a:buClr>
            </a:pPr>
            <a:r>
              <a:rPr lang="nl-BE" altLang="nl-BE" sz="2600" dirty="0">
                <a:solidFill>
                  <a:srgbClr val="C0504D"/>
                </a:solidFill>
              </a:rPr>
              <a:t>2. Taken / activiteiten</a:t>
            </a:r>
          </a:p>
          <a:p>
            <a:pPr marL="269875">
              <a:spcBef>
                <a:spcPts val="600"/>
              </a:spcBef>
              <a:buClrTx/>
            </a:pPr>
            <a:endParaRPr lang="nl-BE" altLang="nl-BE" sz="3600" dirty="0">
              <a:solidFill>
                <a:srgbClr val="000000"/>
              </a:solidFill>
            </a:endParaRPr>
          </a:p>
          <a:p>
            <a:pPr marL="573087" indent="-571500">
              <a:spcBef>
                <a:spcPts val="600"/>
              </a:spcBef>
              <a:buClrTx/>
              <a:buFont typeface="Arial" panose="020B0604020202020204" pitchFamily="34" charset="0"/>
              <a:buChar char="•"/>
            </a:pPr>
            <a:r>
              <a:rPr lang="nl-BE" altLang="nl-BE" sz="3600" dirty="0">
                <a:solidFill>
                  <a:srgbClr val="000000"/>
                </a:solidFill>
              </a:rPr>
              <a:t>Wat moet er gebeuren?</a:t>
            </a:r>
          </a:p>
          <a:p>
            <a:pPr marL="573087" indent="-571500">
              <a:spcBef>
                <a:spcPts val="600"/>
              </a:spcBef>
              <a:buClrTx/>
              <a:buFont typeface="Arial" panose="020B0604020202020204" pitchFamily="34" charset="0"/>
              <a:buChar char="•"/>
            </a:pPr>
            <a:r>
              <a:rPr lang="nl-BE" altLang="nl-BE" sz="3600" dirty="0">
                <a:solidFill>
                  <a:srgbClr val="000000"/>
                </a:solidFill>
              </a:rPr>
              <a:t>Door wie?</a:t>
            </a:r>
          </a:p>
          <a:p>
            <a:pPr marL="573087" indent="-571500">
              <a:spcBef>
                <a:spcPts val="600"/>
              </a:spcBef>
              <a:buClrTx/>
              <a:buFont typeface="Arial" panose="020B0604020202020204" pitchFamily="34" charset="0"/>
              <a:buChar char="•"/>
            </a:pPr>
            <a:r>
              <a:rPr lang="nl-BE" altLang="nl-BE" sz="3600" dirty="0">
                <a:solidFill>
                  <a:srgbClr val="000000"/>
                </a:solidFill>
              </a:rPr>
              <a:t>Wanneer?</a:t>
            </a:r>
          </a:p>
          <a:p>
            <a:pPr marL="573087" indent="-571500">
              <a:spcBef>
                <a:spcPts val="600"/>
              </a:spcBef>
              <a:buClrTx/>
              <a:buFont typeface="Arial" panose="020B0604020202020204" pitchFamily="34" charset="0"/>
              <a:buChar char="•"/>
            </a:pPr>
            <a:endParaRPr lang="nl-BE" altLang="nl-BE" sz="3600" dirty="0">
              <a:solidFill>
                <a:srgbClr val="000000"/>
              </a:solidFill>
            </a:endParaRPr>
          </a:p>
          <a:p>
            <a:pPr marL="1587" indent="0">
              <a:spcBef>
                <a:spcPts val="600"/>
              </a:spcBef>
              <a:buClrTx/>
            </a:pPr>
            <a:r>
              <a:rPr lang="nl-BE" altLang="nl-BE" sz="3600" dirty="0">
                <a:solidFill>
                  <a:srgbClr val="000000"/>
                </a:solidFill>
                <a:sym typeface="Wingdings" pitchFamily="2" charset="2"/>
              </a:rPr>
              <a:t> Work breakdown</a:t>
            </a:r>
            <a:endParaRPr lang="nl-BE" altLang="nl-BE" sz="3600" dirty="0">
              <a:solidFill>
                <a:srgbClr val="000000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AA2E01-8BF1-F841-A5BF-6A349ED84F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DBE2B-33C8-49FC-9814-C3CDAAE67582}" type="slidenum">
              <a:rPr lang="nl-BE" altLang="nl-BE" smtClean="0"/>
              <a:pPr/>
              <a:t>11</a:t>
            </a:fld>
            <a:endParaRPr lang="nl-BE" altLang="nl-BE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Text Box 1"/>
          <p:cNvSpPr txBox="1">
            <a:spLocks noChangeArrowheads="1"/>
          </p:cNvSpPr>
          <p:nvPr/>
        </p:nvSpPr>
        <p:spPr bwMode="auto">
          <a:xfrm>
            <a:off x="2246314" y="0"/>
            <a:ext cx="7699375" cy="922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lnSpc>
                <a:spcPct val="90000"/>
              </a:lnSpc>
              <a:buClrTx/>
            </a:pPr>
            <a:r>
              <a:rPr lang="nl-BE" altLang="nl-BE" sz="2600" dirty="0">
                <a:solidFill>
                  <a:srgbClr val="C0504D"/>
                </a:solidFill>
              </a:rPr>
              <a:t>Projectfases - Plannen</a:t>
            </a:r>
          </a:p>
        </p:txBody>
      </p:sp>
      <p:sp>
        <p:nvSpPr>
          <p:cNvPr id="49154" name="Text Box 2"/>
          <p:cNvSpPr txBox="1">
            <a:spLocks noChangeArrowheads="1"/>
          </p:cNvSpPr>
          <p:nvPr/>
        </p:nvSpPr>
        <p:spPr bwMode="auto">
          <a:xfrm>
            <a:off x="1206871" y="918352"/>
            <a:ext cx="10361737" cy="4902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203200" indent="-203200">
              <a:tabLst>
                <a:tab pos="203200" algn="l"/>
                <a:tab pos="650875" algn="l"/>
                <a:tab pos="1100138" algn="l"/>
                <a:tab pos="1549400" algn="l"/>
                <a:tab pos="1998663" algn="l"/>
                <a:tab pos="2447925" algn="l"/>
                <a:tab pos="2897188" algn="l"/>
                <a:tab pos="3346450" algn="l"/>
                <a:tab pos="3795713" algn="l"/>
                <a:tab pos="4244975" algn="l"/>
                <a:tab pos="4694238" algn="l"/>
                <a:tab pos="5143500" algn="l"/>
                <a:tab pos="5592763" algn="l"/>
                <a:tab pos="6042025" algn="l"/>
                <a:tab pos="6491288" algn="l"/>
                <a:tab pos="6940550" algn="l"/>
                <a:tab pos="7389813" algn="l"/>
                <a:tab pos="7839075" algn="l"/>
                <a:tab pos="8288338" algn="l"/>
                <a:tab pos="8737600" algn="l"/>
                <a:tab pos="91868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 marL="739775" indent="-282575">
              <a:tabLst>
                <a:tab pos="203200" algn="l"/>
                <a:tab pos="650875" algn="l"/>
                <a:tab pos="1100138" algn="l"/>
                <a:tab pos="1549400" algn="l"/>
                <a:tab pos="1998663" algn="l"/>
                <a:tab pos="2447925" algn="l"/>
                <a:tab pos="2897188" algn="l"/>
                <a:tab pos="3346450" algn="l"/>
                <a:tab pos="3795713" algn="l"/>
                <a:tab pos="4244975" algn="l"/>
                <a:tab pos="4694238" algn="l"/>
                <a:tab pos="5143500" algn="l"/>
                <a:tab pos="5592763" algn="l"/>
                <a:tab pos="6042025" algn="l"/>
                <a:tab pos="6491288" algn="l"/>
                <a:tab pos="6940550" algn="l"/>
                <a:tab pos="7389813" algn="l"/>
                <a:tab pos="7839075" algn="l"/>
                <a:tab pos="8288338" algn="l"/>
                <a:tab pos="8737600" algn="l"/>
                <a:tab pos="91868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03200" algn="l"/>
                <a:tab pos="650875" algn="l"/>
                <a:tab pos="1100138" algn="l"/>
                <a:tab pos="1549400" algn="l"/>
                <a:tab pos="1998663" algn="l"/>
                <a:tab pos="2447925" algn="l"/>
                <a:tab pos="2897188" algn="l"/>
                <a:tab pos="3346450" algn="l"/>
                <a:tab pos="3795713" algn="l"/>
                <a:tab pos="4244975" algn="l"/>
                <a:tab pos="4694238" algn="l"/>
                <a:tab pos="5143500" algn="l"/>
                <a:tab pos="5592763" algn="l"/>
                <a:tab pos="6042025" algn="l"/>
                <a:tab pos="6491288" algn="l"/>
                <a:tab pos="6940550" algn="l"/>
                <a:tab pos="7389813" algn="l"/>
                <a:tab pos="7839075" algn="l"/>
                <a:tab pos="8288338" algn="l"/>
                <a:tab pos="8737600" algn="l"/>
                <a:tab pos="91868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03200" algn="l"/>
                <a:tab pos="650875" algn="l"/>
                <a:tab pos="1100138" algn="l"/>
                <a:tab pos="1549400" algn="l"/>
                <a:tab pos="1998663" algn="l"/>
                <a:tab pos="2447925" algn="l"/>
                <a:tab pos="2897188" algn="l"/>
                <a:tab pos="3346450" algn="l"/>
                <a:tab pos="3795713" algn="l"/>
                <a:tab pos="4244975" algn="l"/>
                <a:tab pos="4694238" algn="l"/>
                <a:tab pos="5143500" algn="l"/>
                <a:tab pos="5592763" algn="l"/>
                <a:tab pos="6042025" algn="l"/>
                <a:tab pos="6491288" algn="l"/>
                <a:tab pos="6940550" algn="l"/>
                <a:tab pos="7389813" algn="l"/>
                <a:tab pos="7839075" algn="l"/>
                <a:tab pos="8288338" algn="l"/>
                <a:tab pos="8737600" algn="l"/>
                <a:tab pos="91868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03200" algn="l"/>
                <a:tab pos="650875" algn="l"/>
                <a:tab pos="1100138" algn="l"/>
                <a:tab pos="1549400" algn="l"/>
                <a:tab pos="1998663" algn="l"/>
                <a:tab pos="2447925" algn="l"/>
                <a:tab pos="2897188" algn="l"/>
                <a:tab pos="3346450" algn="l"/>
                <a:tab pos="3795713" algn="l"/>
                <a:tab pos="4244975" algn="l"/>
                <a:tab pos="4694238" algn="l"/>
                <a:tab pos="5143500" algn="l"/>
                <a:tab pos="5592763" algn="l"/>
                <a:tab pos="6042025" algn="l"/>
                <a:tab pos="6491288" algn="l"/>
                <a:tab pos="6940550" algn="l"/>
                <a:tab pos="7389813" algn="l"/>
                <a:tab pos="7839075" algn="l"/>
                <a:tab pos="8288338" algn="l"/>
                <a:tab pos="8737600" algn="l"/>
                <a:tab pos="91868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03200" algn="l"/>
                <a:tab pos="650875" algn="l"/>
                <a:tab pos="1100138" algn="l"/>
                <a:tab pos="1549400" algn="l"/>
                <a:tab pos="1998663" algn="l"/>
                <a:tab pos="2447925" algn="l"/>
                <a:tab pos="2897188" algn="l"/>
                <a:tab pos="3346450" algn="l"/>
                <a:tab pos="3795713" algn="l"/>
                <a:tab pos="4244975" algn="l"/>
                <a:tab pos="4694238" algn="l"/>
                <a:tab pos="5143500" algn="l"/>
                <a:tab pos="5592763" algn="l"/>
                <a:tab pos="6042025" algn="l"/>
                <a:tab pos="6491288" algn="l"/>
                <a:tab pos="6940550" algn="l"/>
                <a:tab pos="7389813" algn="l"/>
                <a:tab pos="7839075" algn="l"/>
                <a:tab pos="8288338" algn="l"/>
                <a:tab pos="8737600" algn="l"/>
                <a:tab pos="91868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03200" algn="l"/>
                <a:tab pos="650875" algn="l"/>
                <a:tab pos="1100138" algn="l"/>
                <a:tab pos="1549400" algn="l"/>
                <a:tab pos="1998663" algn="l"/>
                <a:tab pos="2447925" algn="l"/>
                <a:tab pos="2897188" algn="l"/>
                <a:tab pos="3346450" algn="l"/>
                <a:tab pos="3795713" algn="l"/>
                <a:tab pos="4244975" algn="l"/>
                <a:tab pos="4694238" algn="l"/>
                <a:tab pos="5143500" algn="l"/>
                <a:tab pos="5592763" algn="l"/>
                <a:tab pos="6042025" algn="l"/>
                <a:tab pos="6491288" algn="l"/>
                <a:tab pos="6940550" algn="l"/>
                <a:tab pos="7389813" algn="l"/>
                <a:tab pos="7839075" algn="l"/>
                <a:tab pos="8288338" algn="l"/>
                <a:tab pos="8737600" algn="l"/>
                <a:tab pos="91868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03200" algn="l"/>
                <a:tab pos="650875" algn="l"/>
                <a:tab pos="1100138" algn="l"/>
                <a:tab pos="1549400" algn="l"/>
                <a:tab pos="1998663" algn="l"/>
                <a:tab pos="2447925" algn="l"/>
                <a:tab pos="2897188" algn="l"/>
                <a:tab pos="3346450" algn="l"/>
                <a:tab pos="3795713" algn="l"/>
                <a:tab pos="4244975" algn="l"/>
                <a:tab pos="4694238" algn="l"/>
                <a:tab pos="5143500" algn="l"/>
                <a:tab pos="5592763" algn="l"/>
                <a:tab pos="6042025" algn="l"/>
                <a:tab pos="6491288" algn="l"/>
                <a:tab pos="6940550" algn="l"/>
                <a:tab pos="7389813" algn="l"/>
                <a:tab pos="7839075" algn="l"/>
                <a:tab pos="8288338" algn="l"/>
                <a:tab pos="8737600" algn="l"/>
                <a:tab pos="91868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03200" algn="l"/>
                <a:tab pos="650875" algn="l"/>
                <a:tab pos="1100138" algn="l"/>
                <a:tab pos="1549400" algn="l"/>
                <a:tab pos="1998663" algn="l"/>
                <a:tab pos="2447925" algn="l"/>
                <a:tab pos="2897188" algn="l"/>
                <a:tab pos="3346450" algn="l"/>
                <a:tab pos="3795713" algn="l"/>
                <a:tab pos="4244975" algn="l"/>
                <a:tab pos="4694238" algn="l"/>
                <a:tab pos="5143500" algn="l"/>
                <a:tab pos="5592763" algn="l"/>
                <a:tab pos="6042025" algn="l"/>
                <a:tab pos="6491288" algn="l"/>
                <a:tab pos="6940550" algn="l"/>
                <a:tab pos="7389813" algn="l"/>
                <a:tab pos="7839075" algn="l"/>
                <a:tab pos="8288338" algn="l"/>
                <a:tab pos="8737600" algn="l"/>
                <a:tab pos="91868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"/>
            </a:pPr>
            <a:r>
              <a:rPr lang="nl-BE" altLang="nl-BE" sz="3200" dirty="0">
                <a:solidFill>
                  <a:srgbClr val="000000"/>
                </a:solidFill>
              </a:rPr>
              <a:t> Binnen Agile zijn dit Epics en Stories</a:t>
            </a:r>
          </a:p>
          <a:p>
            <a:pPr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"/>
            </a:pPr>
            <a:r>
              <a:rPr lang="nl-BE" altLang="nl-BE" sz="3200" dirty="0">
                <a:solidFill>
                  <a:srgbClr val="000000"/>
                </a:solidFill>
              </a:rPr>
              <a:t> Binnen Waterfall is dit WBS </a:t>
            </a:r>
          </a:p>
          <a:p>
            <a:pPr lvl="1">
              <a:lnSpc>
                <a:spcPct val="150000"/>
              </a:lnSpc>
              <a:spcBef>
                <a:spcPts val="600"/>
              </a:spcBef>
              <a:buFont typeface="Times New Roman" panose="02020603050405020304" pitchFamily="18" charset="0"/>
              <a:buChar char="–"/>
            </a:pPr>
            <a:r>
              <a:rPr lang="nl-BE" altLang="nl-BE" sz="3200" dirty="0">
                <a:solidFill>
                  <a:srgbClr val="000000"/>
                </a:solidFill>
              </a:rPr>
              <a:t>WBS maken in Excel, geeft taken maar geen timings.</a:t>
            </a:r>
          </a:p>
          <a:p>
            <a:pPr lvl="1">
              <a:lnSpc>
                <a:spcPct val="150000"/>
              </a:lnSpc>
              <a:spcBef>
                <a:spcPts val="600"/>
              </a:spcBef>
              <a:buFont typeface="Times New Roman" panose="02020603050405020304" pitchFamily="18" charset="0"/>
              <a:buChar char="–"/>
            </a:pPr>
            <a:r>
              <a:rPr lang="nl-BE" altLang="nl-BE" sz="3200" dirty="0">
                <a:solidFill>
                  <a:srgbClr val="000000"/>
                </a:solidFill>
              </a:rPr>
              <a:t>Gantt chart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9FB0C4B-815E-9043-93E4-C76DC786A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DBE2B-33C8-49FC-9814-C3CDAAE67582}" type="slidenum">
              <a:rPr lang="nl-BE" altLang="nl-BE" smtClean="0"/>
              <a:pPr/>
              <a:t>12</a:t>
            </a:fld>
            <a:endParaRPr lang="nl-BE" altLang="nl-B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68FB892-E198-CE42-B239-E66582B9E5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9219" y="3293986"/>
            <a:ext cx="6579718" cy="3564014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 descr="https://i.imgflip.com/202x0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5561" y="188641"/>
            <a:ext cx="8314403" cy="5981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622EC7E-4C5A-C146-A116-CCE5B8D6BD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DBE2B-33C8-49FC-9814-C3CDAAE67582}" type="slidenum">
              <a:rPr lang="nl-BE" altLang="nl-BE" smtClean="0"/>
              <a:pPr/>
              <a:t>13</a:t>
            </a:fld>
            <a:endParaRPr lang="nl-BE" altLang="nl-BE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Text Box 1"/>
          <p:cNvSpPr txBox="1">
            <a:spLocks noChangeArrowheads="1"/>
          </p:cNvSpPr>
          <p:nvPr/>
        </p:nvSpPr>
        <p:spPr bwMode="auto">
          <a:xfrm>
            <a:off x="2246314" y="0"/>
            <a:ext cx="7699375" cy="922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lnSpc>
                <a:spcPct val="90000"/>
              </a:lnSpc>
              <a:buClrTx/>
            </a:pPr>
            <a:r>
              <a:rPr lang="nl-BE" altLang="nl-BE" sz="2600" dirty="0">
                <a:solidFill>
                  <a:srgbClr val="C0504D"/>
                </a:solidFill>
              </a:rPr>
              <a:t>Projectfases - Plannen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F3C6F97D-5311-F242-BE76-074A2932875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7090717"/>
              </p:ext>
            </p:extLst>
          </p:nvPr>
        </p:nvGraphicFramePr>
        <p:xfrm>
          <a:off x="249152" y="260648"/>
          <a:ext cx="11607487" cy="60957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B966F1-380A-CD46-BC51-86807741B7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DBE2B-33C8-49FC-9814-C3CDAAE67582}" type="slidenum">
              <a:rPr lang="nl-BE" altLang="nl-BE" smtClean="0"/>
              <a:pPr/>
              <a:t>14</a:t>
            </a:fld>
            <a:endParaRPr lang="nl-BE" altLang="nl-BE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Text Box 1"/>
          <p:cNvSpPr txBox="1">
            <a:spLocks noChangeArrowheads="1"/>
          </p:cNvSpPr>
          <p:nvPr/>
        </p:nvSpPr>
        <p:spPr bwMode="auto">
          <a:xfrm>
            <a:off x="2246314" y="0"/>
            <a:ext cx="7699375" cy="922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lnSpc>
                <a:spcPct val="90000"/>
              </a:lnSpc>
              <a:buClrTx/>
            </a:pPr>
            <a:r>
              <a:rPr lang="nl-BE" altLang="nl-BE" sz="2600" dirty="0">
                <a:solidFill>
                  <a:srgbClr val="C0504D"/>
                </a:solidFill>
              </a:rPr>
              <a:t>Projectfases - Plannen</a:t>
            </a:r>
          </a:p>
        </p:txBody>
      </p:sp>
      <p:sp>
        <p:nvSpPr>
          <p:cNvPr id="49154" name="Text Box 2"/>
          <p:cNvSpPr txBox="1">
            <a:spLocks noChangeArrowheads="1"/>
          </p:cNvSpPr>
          <p:nvPr/>
        </p:nvSpPr>
        <p:spPr bwMode="auto">
          <a:xfrm>
            <a:off x="1847528" y="999424"/>
            <a:ext cx="8610923" cy="53743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203200" indent="-203200">
              <a:tabLst>
                <a:tab pos="203200" algn="l"/>
                <a:tab pos="650875" algn="l"/>
                <a:tab pos="1100138" algn="l"/>
                <a:tab pos="1549400" algn="l"/>
                <a:tab pos="1998663" algn="l"/>
                <a:tab pos="2447925" algn="l"/>
                <a:tab pos="2897188" algn="l"/>
                <a:tab pos="3346450" algn="l"/>
                <a:tab pos="3795713" algn="l"/>
                <a:tab pos="4244975" algn="l"/>
                <a:tab pos="4694238" algn="l"/>
                <a:tab pos="5143500" algn="l"/>
                <a:tab pos="5592763" algn="l"/>
                <a:tab pos="6042025" algn="l"/>
                <a:tab pos="6491288" algn="l"/>
                <a:tab pos="6940550" algn="l"/>
                <a:tab pos="7389813" algn="l"/>
                <a:tab pos="7839075" algn="l"/>
                <a:tab pos="8288338" algn="l"/>
                <a:tab pos="8737600" algn="l"/>
                <a:tab pos="91868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 marL="739775" indent="-282575">
              <a:tabLst>
                <a:tab pos="203200" algn="l"/>
                <a:tab pos="650875" algn="l"/>
                <a:tab pos="1100138" algn="l"/>
                <a:tab pos="1549400" algn="l"/>
                <a:tab pos="1998663" algn="l"/>
                <a:tab pos="2447925" algn="l"/>
                <a:tab pos="2897188" algn="l"/>
                <a:tab pos="3346450" algn="l"/>
                <a:tab pos="3795713" algn="l"/>
                <a:tab pos="4244975" algn="l"/>
                <a:tab pos="4694238" algn="l"/>
                <a:tab pos="5143500" algn="l"/>
                <a:tab pos="5592763" algn="l"/>
                <a:tab pos="6042025" algn="l"/>
                <a:tab pos="6491288" algn="l"/>
                <a:tab pos="6940550" algn="l"/>
                <a:tab pos="7389813" algn="l"/>
                <a:tab pos="7839075" algn="l"/>
                <a:tab pos="8288338" algn="l"/>
                <a:tab pos="8737600" algn="l"/>
                <a:tab pos="91868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03200" algn="l"/>
                <a:tab pos="650875" algn="l"/>
                <a:tab pos="1100138" algn="l"/>
                <a:tab pos="1549400" algn="l"/>
                <a:tab pos="1998663" algn="l"/>
                <a:tab pos="2447925" algn="l"/>
                <a:tab pos="2897188" algn="l"/>
                <a:tab pos="3346450" algn="l"/>
                <a:tab pos="3795713" algn="l"/>
                <a:tab pos="4244975" algn="l"/>
                <a:tab pos="4694238" algn="l"/>
                <a:tab pos="5143500" algn="l"/>
                <a:tab pos="5592763" algn="l"/>
                <a:tab pos="6042025" algn="l"/>
                <a:tab pos="6491288" algn="l"/>
                <a:tab pos="6940550" algn="l"/>
                <a:tab pos="7389813" algn="l"/>
                <a:tab pos="7839075" algn="l"/>
                <a:tab pos="8288338" algn="l"/>
                <a:tab pos="8737600" algn="l"/>
                <a:tab pos="91868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03200" algn="l"/>
                <a:tab pos="650875" algn="l"/>
                <a:tab pos="1100138" algn="l"/>
                <a:tab pos="1549400" algn="l"/>
                <a:tab pos="1998663" algn="l"/>
                <a:tab pos="2447925" algn="l"/>
                <a:tab pos="2897188" algn="l"/>
                <a:tab pos="3346450" algn="l"/>
                <a:tab pos="3795713" algn="l"/>
                <a:tab pos="4244975" algn="l"/>
                <a:tab pos="4694238" algn="l"/>
                <a:tab pos="5143500" algn="l"/>
                <a:tab pos="5592763" algn="l"/>
                <a:tab pos="6042025" algn="l"/>
                <a:tab pos="6491288" algn="l"/>
                <a:tab pos="6940550" algn="l"/>
                <a:tab pos="7389813" algn="l"/>
                <a:tab pos="7839075" algn="l"/>
                <a:tab pos="8288338" algn="l"/>
                <a:tab pos="8737600" algn="l"/>
                <a:tab pos="91868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03200" algn="l"/>
                <a:tab pos="650875" algn="l"/>
                <a:tab pos="1100138" algn="l"/>
                <a:tab pos="1549400" algn="l"/>
                <a:tab pos="1998663" algn="l"/>
                <a:tab pos="2447925" algn="l"/>
                <a:tab pos="2897188" algn="l"/>
                <a:tab pos="3346450" algn="l"/>
                <a:tab pos="3795713" algn="l"/>
                <a:tab pos="4244975" algn="l"/>
                <a:tab pos="4694238" algn="l"/>
                <a:tab pos="5143500" algn="l"/>
                <a:tab pos="5592763" algn="l"/>
                <a:tab pos="6042025" algn="l"/>
                <a:tab pos="6491288" algn="l"/>
                <a:tab pos="6940550" algn="l"/>
                <a:tab pos="7389813" algn="l"/>
                <a:tab pos="7839075" algn="l"/>
                <a:tab pos="8288338" algn="l"/>
                <a:tab pos="8737600" algn="l"/>
                <a:tab pos="91868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03200" algn="l"/>
                <a:tab pos="650875" algn="l"/>
                <a:tab pos="1100138" algn="l"/>
                <a:tab pos="1549400" algn="l"/>
                <a:tab pos="1998663" algn="l"/>
                <a:tab pos="2447925" algn="l"/>
                <a:tab pos="2897188" algn="l"/>
                <a:tab pos="3346450" algn="l"/>
                <a:tab pos="3795713" algn="l"/>
                <a:tab pos="4244975" algn="l"/>
                <a:tab pos="4694238" algn="l"/>
                <a:tab pos="5143500" algn="l"/>
                <a:tab pos="5592763" algn="l"/>
                <a:tab pos="6042025" algn="l"/>
                <a:tab pos="6491288" algn="l"/>
                <a:tab pos="6940550" algn="l"/>
                <a:tab pos="7389813" algn="l"/>
                <a:tab pos="7839075" algn="l"/>
                <a:tab pos="8288338" algn="l"/>
                <a:tab pos="8737600" algn="l"/>
                <a:tab pos="91868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03200" algn="l"/>
                <a:tab pos="650875" algn="l"/>
                <a:tab pos="1100138" algn="l"/>
                <a:tab pos="1549400" algn="l"/>
                <a:tab pos="1998663" algn="l"/>
                <a:tab pos="2447925" algn="l"/>
                <a:tab pos="2897188" algn="l"/>
                <a:tab pos="3346450" algn="l"/>
                <a:tab pos="3795713" algn="l"/>
                <a:tab pos="4244975" algn="l"/>
                <a:tab pos="4694238" algn="l"/>
                <a:tab pos="5143500" algn="l"/>
                <a:tab pos="5592763" algn="l"/>
                <a:tab pos="6042025" algn="l"/>
                <a:tab pos="6491288" algn="l"/>
                <a:tab pos="6940550" algn="l"/>
                <a:tab pos="7389813" algn="l"/>
                <a:tab pos="7839075" algn="l"/>
                <a:tab pos="8288338" algn="l"/>
                <a:tab pos="8737600" algn="l"/>
                <a:tab pos="91868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03200" algn="l"/>
                <a:tab pos="650875" algn="l"/>
                <a:tab pos="1100138" algn="l"/>
                <a:tab pos="1549400" algn="l"/>
                <a:tab pos="1998663" algn="l"/>
                <a:tab pos="2447925" algn="l"/>
                <a:tab pos="2897188" algn="l"/>
                <a:tab pos="3346450" algn="l"/>
                <a:tab pos="3795713" algn="l"/>
                <a:tab pos="4244975" algn="l"/>
                <a:tab pos="4694238" algn="l"/>
                <a:tab pos="5143500" algn="l"/>
                <a:tab pos="5592763" algn="l"/>
                <a:tab pos="6042025" algn="l"/>
                <a:tab pos="6491288" algn="l"/>
                <a:tab pos="6940550" algn="l"/>
                <a:tab pos="7389813" algn="l"/>
                <a:tab pos="7839075" algn="l"/>
                <a:tab pos="8288338" algn="l"/>
                <a:tab pos="8737600" algn="l"/>
                <a:tab pos="91868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03200" algn="l"/>
                <a:tab pos="650875" algn="l"/>
                <a:tab pos="1100138" algn="l"/>
                <a:tab pos="1549400" algn="l"/>
                <a:tab pos="1998663" algn="l"/>
                <a:tab pos="2447925" algn="l"/>
                <a:tab pos="2897188" algn="l"/>
                <a:tab pos="3346450" algn="l"/>
                <a:tab pos="3795713" algn="l"/>
                <a:tab pos="4244975" algn="l"/>
                <a:tab pos="4694238" algn="l"/>
                <a:tab pos="5143500" algn="l"/>
                <a:tab pos="5592763" algn="l"/>
                <a:tab pos="6042025" algn="l"/>
                <a:tab pos="6491288" algn="l"/>
                <a:tab pos="6940550" algn="l"/>
                <a:tab pos="7389813" algn="l"/>
                <a:tab pos="7839075" algn="l"/>
                <a:tab pos="8288338" algn="l"/>
                <a:tab pos="8737600" algn="l"/>
                <a:tab pos="91868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"/>
            </a:pPr>
            <a:r>
              <a:rPr lang="nl-BE" altLang="nl-BE" sz="2400" dirty="0">
                <a:solidFill>
                  <a:srgbClr val="000000"/>
                </a:solidFill>
              </a:rPr>
              <a:t>   Binnen Agile zijn dit Epics en Stories</a:t>
            </a:r>
          </a:p>
        </p:txBody>
      </p:sp>
      <p:pic>
        <p:nvPicPr>
          <p:cNvPr id="54274" name="Picture 2" descr="Image result for epics &amp; stori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5560" y="1628800"/>
            <a:ext cx="8943201" cy="4650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BA141B5-267E-0549-B223-7D49F48AE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DBE2B-33C8-49FC-9814-C3CDAAE67582}" type="slidenum">
              <a:rPr lang="nl-BE" altLang="nl-BE" smtClean="0"/>
              <a:pPr/>
              <a:t>15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235901809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Text Box 1"/>
          <p:cNvSpPr txBox="1">
            <a:spLocks noChangeArrowheads="1"/>
          </p:cNvSpPr>
          <p:nvPr/>
        </p:nvSpPr>
        <p:spPr bwMode="auto">
          <a:xfrm>
            <a:off x="2246314" y="0"/>
            <a:ext cx="7699375" cy="922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lnSpc>
                <a:spcPct val="90000"/>
              </a:lnSpc>
              <a:buClrTx/>
            </a:pPr>
            <a:r>
              <a:rPr lang="nl-BE" altLang="nl-BE" sz="2600" dirty="0">
                <a:solidFill>
                  <a:srgbClr val="C0504D"/>
                </a:solidFill>
              </a:rPr>
              <a:t>Projectfases - Plannen</a:t>
            </a:r>
          </a:p>
        </p:txBody>
      </p:sp>
      <p:sp>
        <p:nvSpPr>
          <p:cNvPr id="49154" name="Text Box 2"/>
          <p:cNvSpPr txBox="1">
            <a:spLocks noChangeArrowheads="1"/>
          </p:cNvSpPr>
          <p:nvPr/>
        </p:nvSpPr>
        <p:spPr bwMode="auto">
          <a:xfrm>
            <a:off x="2067513" y="1027426"/>
            <a:ext cx="8212137" cy="4902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203200" indent="-203200">
              <a:tabLst>
                <a:tab pos="203200" algn="l"/>
                <a:tab pos="650875" algn="l"/>
                <a:tab pos="1100138" algn="l"/>
                <a:tab pos="1549400" algn="l"/>
                <a:tab pos="1998663" algn="l"/>
                <a:tab pos="2447925" algn="l"/>
                <a:tab pos="2897188" algn="l"/>
                <a:tab pos="3346450" algn="l"/>
                <a:tab pos="3795713" algn="l"/>
                <a:tab pos="4244975" algn="l"/>
                <a:tab pos="4694238" algn="l"/>
                <a:tab pos="5143500" algn="l"/>
                <a:tab pos="5592763" algn="l"/>
                <a:tab pos="6042025" algn="l"/>
                <a:tab pos="6491288" algn="l"/>
                <a:tab pos="6940550" algn="l"/>
                <a:tab pos="7389813" algn="l"/>
                <a:tab pos="7839075" algn="l"/>
                <a:tab pos="8288338" algn="l"/>
                <a:tab pos="8737600" algn="l"/>
                <a:tab pos="91868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 marL="739775" indent="-282575">
              <a:tabLst>
                <a:tab pos="203200" algn="l"/>
                <a:tab pos="650875" algn="l"/>
                <a:tab pos="1100138" algn="l"/>
                <a:tab pos="1549400" algn="l"/>
                <a:tab pos="1998663" algn="l"/>
                <a:tab pos="2447925" algn="l"/>
                <a:tab pos="2897188" algn="l"/>
                <a:tab pos="3346450" algn="l"/>
                <a:tab pos="3795713" algn="l"/>
                <a:tab pos="4244975" algn="l"/>
                <a:tab pos="4694238" algn="l"/>
                <a:tab pos="5143500" algn="l"/>
                <a:tab pos="5592763" algn="l"/>
                <a:tab pos="6042025" algn="l"/>
                <a:tab pos="6491288" algn="l"/>
                <a:tab pos="6940550" algn="l"/>
                <a:tab pos="7389813" algn="l"/>
                <a:tab pos="7839075" algn="l"/>
                <a:tab pos="8288338" algn="l"/>
                <a:tab pos="8737600" algn="l"/>
                <a:tab pos="91868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03200" algn="l"/>
                <a:tab pos="650875" algn="l"/>
                <a:tab pos="1100138" algn="l"/>
                <a:tab pos="1549400" algn="l"/>
                <a:tab pos="1998663" algn="l"/>
                <a:tab pos="2447925" algn="l"/>
                <a:tab pos="2897188" algn="l"/>
                <a:tab pos="3346450" algn="l"/>
                <a:tab pos="3795713" algn="l"/>
                <a:tab pos="4244975" algn="l"/>
                <a:tab pos="4694238" algn="l"/>
                <a:tab pos="5143500" algn="l"/>
                <a:tab pos="5592763" algn="l"/>
                <a:tab pos="6042025" algn="l"/>
                <a:tab pos="6491288" algn="l"/>
                <a:tab pos="6940550" algn="l"/>
                <a:tab pos="7389813" algn="l"/>
                <a:tab pos="7839075" algn="l"/>
                <a:tab pos="8288338" algn="l"/>
                <a:tab pos="8737600" algn="l"/>
                <a:tab pos="91868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03200" algn="l"/>
                <a:tab pos="650875" algn="l"/>
                <a:tab pos="1100138" algn="l"/>
                <a:tab pos="1549400" algn="l"/>
                <a:tab pos="1998663" algn="l"/>
                <a:tab pos="2447925" algn="l"/>
                <a:tab pos="2897188" algn="l"/>
                <a:tab pos="3346450" algn="l"/>
                <a:tab pos="3795713" algn="l"/>
                <a:tab pos="4244975" algn="l"/>
                <a:tab pos="4694238" algn="l"/>
                <a:tab pos="5143500" algn="l"/>
                <a:tab pos="5592763" algn="l"/>
                <a:tab pos="6042025" algn="l"/>
                <a:tab pos="6491288" algn="l"/>
                <a:tab pos="6940550" algn="l"/>
                <a:tab pos="7389813" algn="l"/>
                <a:tab pos="7839075" algn="l"/>
                <a:tab pos="8288338" algn="l"/>
                <a:tab pos="8737600" algn="l"/>
                <a:tab pos="91868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03200" algn="l"/>
                <a:tab pos="650875" algn="l"/>
                <a:tab pos="1100138" algn="l"/>
                <a:tab pos="1549400" algn="l"/>
                <a:tab pos="1998663" algn="l"/>
                <a:tab pos="2447925" algn="l"/>
                <a:tab pos="2897188" algn="l"/>
                <a:tab pos="3346450" algn="l"/>
                <a:tab pos="3795713" algn="l"/>
                <a:tab pos="4244975" algn="l"/>
                <a:tab pos="4694238" algn="l"/>
                <a:tab pos="5143500" algn="l"/>
                <a:tab pos="5592763" algn="l"/>
                <a:tab pos="6042025" algn="l"/>
                <a:tab pos="6491288" algn="l"/>
                <a:tab pos="6940550" algn="l"/>
                <a:tab pos="7389813" algn="l"/>
                <a:tab pos="7839075" algn="l"/>
                <a:tab pos="8288338" algn="l"/>
                <a:tab pos="8737600" algn="l"/>
                <a:tab pos="91868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03200" algn="l"/>
                <a:tab pos="650875" algn="l"/>
                <a:tab pos="1100138" algn="l"/>
                <a:tab pos="1549400" algn="l"/>
                <a:tab pos="1998663" algn="l"/>
                <a:tab pos="2447925" algn="l"/>
                <a:tab pos="2897188" algn="l"/>
                <a:tab pos="3346450" algn="l"/>
                <a:tab pos="3795713" algn="l"/>
                <a:tab pos="4244975" algn="l"/>
                <a:tab pos="4694238" algn="l"/>
                <a:tab pos="5143500" algn="l"/>
                <a:tab pos="5592763" algn="l"/>
                <a:tab pos="6042025" algn="l"/>
                <a:tab pos="6491288" algn="l"/>
                <a:tab pos="6940550" algn="l"/>
                <a:tab pos="7389813" algn="l"/>
                <a:tab pos="7839075" algn="l"/>
                <a:tab pos="8288338" algn="l"/>
                <a:tab pos="8737600" algn="l"/>
                <a:tab pos="91868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03200" algn="l"/>
                <a:tab pos="650875" algn="l"/>
                <a:tab pos="1100138" algn="l"/>
                <a:tab pos="1549400" algn="l"/>
                <a:tab pos="1998663" algn="l"/>
                <a:tab pos="2447925" algn="l"/>
                <a:tab pos="2897188" algn="l"/>
                <a:tab pos="3346450" algn="l"/>
                <a:tab pos="3795713" algn="l"/>
                <a:tab pos="4244975" algn="l"/>
                <a:tab pos="4694238" algn="l"/>
                <a:tab pos="5143500" algn="l"/>
                <a:tab pos="5592763" algn="l"/>
                <a:tab pos="6042025" algn="l"/>
                <a:tab pos="6491288" algn="l"/>
                <a:tab pos="6940550" algn="l"/>
                <a:tab pos="7389813" algn="l"/>
                <a:tab pos="7839075" algn="l"/>
                <a:tab pos="8288338" algn="l"/>
                <a:tab pos="8737600" algn="l"/>
                <a:tab pos="91868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03200" algn="l"/>
                <a:tab pos="650875" algn="l"/>
                <a:tab pos="1100138" algn="l"/>
                <a:tab pos="1549400" algn="l"/>
                <a:tab pos="1998663" algn="l"/>
                <a:tab pos="2447925" algn="l"/>
                <a:tab pos="2897188" algn="l"/>
                <a:tab pos="3346450" algn="l"/>
                <a:tab pos="3795713" algn="l"/>
                <a:tab pos="4244975" algn="l"/>
                <a:tab pos="4694238" algn="l"/>
                <a:tab pos="5143500" algn="l"/>
                <a:tab pos="5592763" algn="l"/>
                <a:tab pos="6042025" algn="l"/>
                <a:tab pos="6491288" algn="l"/>
                <a:tab pos="6940550" algn="l"/>
                <a:tab pos="7389813" algn="l"/>
                <a:tab pos="7839075" algn="l"/>
                <a:tab pos="8288338" algn="l"/>
                <a:tab pos="8737600" algn="l"/>
                <a:tab pos="91868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03200" algn="l"/>
                <a:tab pos="650875" algn="l"/>
                <a:tab pos="1100138" algn="l"/>
                <a:tab pos="1549400" algn="l"/>
                <a:tab pos="1998663" algn="l"/>
                <a:tab pos="2447925" algn="l"/>
                <a:tab pos="2897188" algn="l"/>
                <a:tab pos="3346450" algn="l"/>
                <a:tab pos="3795713" algn="l"/>
                <a:tab pos="4244975" algn="l"/>
                <a:tab pos="4694238" algn="l"/>
                <a:tab pos="5143500" algn="l"/>
                <a:tab pos="5592763" algn="l"/>
                <a:tab pos="6042025" algn="l"/>
                <a:tab pos="6491288" algn="l"/>
                <a:tab pos="6940550" algn="l"/>
                <a:tab pos="7389813" algn="l"/>
                <a:tab pos="7839075" algn="l"/>
                <a:tab pos="8288338" algn="l"/>
                <a:tab pos="8737600" algn="l"/>
                <a:tab pos="91868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"/>
            </a:pPr>
            <a:r>
              <a:rPr lang="nl-BE" altLang="nl-BE" sz="2400" dirty="0">
                <a:solidFill>
                  <a:srgbClr val="000000"/>
                </a:solidFill>
              </a:rPr>
              <a:t> Vergeet je Minimum Viable Product (MVP) niet</a:t>
            </a:r>
          </a:p>
        </p:txBody>
      </p:sp>
      <p:pic>
        <p:nvPicPr>
          <p:cNvPr id="55298" name="Picture 2" descr="Image result for minimum viable produc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428" y="1429768"/>
            <a:ext cx="8212137" cy="5283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A216022-A4E8-EC4F-BFD5-09CD3BDBB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DBE2B-33C8-49FC-9814-C3CDAAE67582}" type="slidenum">
              <a:rPr lang="nl-BE" altLang="nl-BE" smtClean="0"/>
              <a:pPr/>
              <a:t>16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271475405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/>
        </p:nvSpPr>
        <p:spPr bwMode="auto">
          <a:xfrm>
            <a:off x="2045029" y="1673613"/>
            <a:ext cx="9523579" cy="4718419"/>
          </a:xfrm>
          <a:prstGeom prst="rect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nl-BE" sz="3600" dirty="0"/>
          </a:p>
          <a:p>
            <a:endParaRPr lang="nl-BE" sz="3600" dirty="0"/>
          </a:p>
          <a:p>
            <a:endParaRPr lang="nl-BE" sz="3600" dirty="0"/>
          </a:p>
          <a:p>
            <a:endParaRPr lang="nl-BE" sz="3600" dirty="0"/>
          </a:p>
          <a:p>
            <a:endParaRPr lang="nl-BE" sz="3600" dirty="0"/>
          </a:p>
          <a:p>
            <a:endParaRPr lang="nl-BE" sz="3600" dirty="0"/>
          </a:p>
          <a:p>
            <a:endParaRPr lang="nl-BE" sz="3600" dirty="0"/>
          </a:p>
          <a:p>
            <a:r>
              <a:rPr lang="nl-BE" sz="3600" dirty="0"/>
              <a:t>Als we tijd over hebben, krijg je dit </a:t>
            </a:r>
          </a:p>
          <a:p>
            <a:endParaRPr lang="nl-BE" sz="3600" dirty="0"/>
          </a:p>
        </p:txBody>
      </p:sp>
      <p:sp>
        <p:nvSpPr>
          <p:cNvPr id="6" name="Rechthoek 5"/>
          <p:cNvSpPr/>
          <p:nvPr/>
        </p:nvSpPr>
        <p:spPr bwMode="auto">
          <a:xfrm>
            <a:off x="2045029" y="1673613"/>
            <a:ext cx="8037542" cy="3243914"/>
          </a:xfrm>
          <a:prstGeom prst="rect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r>
              <a:rPr lang="nl-BE" sz="3600" dirty="0"/>
              <a:t>Dit denk ik dat we kunnen leveren</a:t>
            </a:r>
          </a:p>
        </p:txBody>
      </p:sp>
      <p:sp>
        <p:nvSpPr>
          <p:cNvPr id="49153" name="Text Box 1"/>
          <p:cNvSpPr txBox="1">
            <a:spLocks noChangeArrowheads="1"/>
          </p:cNvSpPr>
          <p:nvPr/>
        </p:nvSpPr>
        <p:spPr bwMode="auto">
          <a:xfrm>
            <a:off x="2246314" y="0"/>
            <a:ext cx="7699375" cy="922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lnSpc>
                <a:spcPct val="90000"/>
              </a:lnSpc>
              <a:buClrTx/>
            </a:pPr>
            <a:r>
              <a:rPr lang="nl-BE" altLang="nl-BE" sz="2600" dirty="0">
                <a:solidFill>
                  <a:srgbClr val="C0504D"/>
                </a:solidFill>
              </a:rPr>
              <a:t>Projectfases - Plannen</a:t>
            </a:r>
          </a:p>
        </p:txBody>
      </p:sp>
      <p:sp>
        <p:nvSpPr>
          <p:cNvPr id="49154" name="Text Box 2"/>
          <p:cNvSpPr txBox="1">
            <a:spLocks noChangeArrowheads="1"/>
          </p:cNvSpPr>
          <p:nvPr/>
        </p:nvSpPr>
        <p:spPr bwMode="auto">
          <a:xfrm>
            <a:off x="2109429" y="1043852"/>
            <a:ext cx="8212137" cy="10801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203200" indent="-203200">
              <a:tabLst>
                <a:tab pos="203200" algn="l"/>
                <a:tab pos="650875" algn="l"/>
                <a:tab pos="1100138" algn="l"/>
                <a:tab pos="1549400" algn="l"/>
                <a:tab pos="1998663" algn="l"/>
                <a:tab pos="2447925" algn="l"/>
                <a:tab pos="2897188" algn="l"/>
                <a:tab pos="3346450" algn="l"/>
                <a:tab pos="3795713" algn="l"/>
                <a:tab pos="4244975" algn="l"/>
                <a:tab pos="4694238" algn="l"/>
                <a:tab pos="5143500" algn="l"/>
                <a:tab pos="5592763" algn="l"/>
                <a:tab pos="6042025" algn="l"/>
                <a:tab pos="6491288" algn="l"/>
                <a:tab pos="6940550" algn="l"/>
                <a:tab pos="7389813" algn="l"/>
                <a:tab pos="7839075" algn="l"/>
                <a:tab pos="8288338" algn="l"/>
                <a:tab pos="8737600" algn="l"/>
                <a:tab pos="91868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 marL="739775" indent="-282575">
              <a:tabLst>
                <a:tab pos="203200" algn="l"/>
                <a:tab pos="650875" algn="l"/>
                <a:tab pos="1100138" algn="l"/>
                <a:tab pos="1549400" algn="l"/>
                <a:tab pos="1998663" algn="l"/>
                <a:tab pos="2447925" algn="l"/>
                <a:tab pos="2897188" algn="l"/>
                <a:tab pos="3346450" algn="l"/>
                <a:tab pos="3795713" algn="l"/>
                <a:tab pos="4244975" algn="l"/>
                <a:tab pos="4694238" algn="l"/>
                <a:tab pos="5143500" algn="l"/>
                <a:tab pos="5592763" algn="l"/>
                <a:tab pos="6042025" algn="l"/>
                <a:tab pos="6491288" algn="l"/>
                <a:tab pos="6940550" algn="l"/>
                <a:tab pos="7389813" algn="l"/>
                <a:tab pos="7839075" algn="l"/>
                <a:tab pos="8288338" algn="l"/>
                <a:tab pos="8737600" algn="l"/>
                <a:tab pos="91868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03200" algn="l"/>
                <a:tab pos="650875" algn="l"/>
                <a:tab pos="1100138" algn="l"/>
                <a:tab pos="1549400" algn="l"/>
                <a:tab pos="1998663" algn="l"/>
                <a:tab pos="2447925" algn="l"/>
                <a:tab pos="2897188" algn="l"/>
                <a:tab pos="3346450" algn="l"/>
                <a:tab pos="3795713" algn="l"/>
                <a:tab pos="4244975" algn="l"/>
                <a:tab pos="4694238" algn="l"/>
                <a:tab pos="5143500" algn="l"/>
                <a:tab pos="5592763" algn="l"/>
                <a:tab pos="6042025" algn="l"/>
                <a:tab pos="6491288" algn="l"/>
                <a:tab pos="6940550" algn="l"/>
                <a:tab pos="7389813" algn="l"/>
                <a:tab pos="7839075" algn="l"/>
                <a:tab pos="8288338" algn="l"/>
                <a:tab pos="8737600" algn="l"/>
                <a:tab pos="91868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03200" algn="l"/>
                <a:tab pos="650875" algn="l"/>
                <a:tab pos="1100138" algn="l"/>
                <a:tab pos="1549400" algn="l"/>
                <a:tab pos="1998663" algn="l"/>
                <a:tab pos="2447925" algn="l"/>
                <a:tab pos="2897188" algn="l"/>
                <a:tab pos="3346450" algn="l"/>
                <a:tab pos="3795713" algn="l"/>
                <a:tab pos="4244975" algn="l"/>
                <a:tab pos="4694238" algn="l"/>
                <a:tab pos="5143500" algn="l"/>
                <a:tab pos="5592763" algn="l"/>
                <a:tab pos="6042025" algn="l"/>
                <a:tab pos="6491288" algn="l"/>
                <a:tab pos="6940550" algn="l"/>
                <a:tab pos="7389813" algn="l"/>
                <a:tab pos="7839075" algn="l"/>
                <a:tab pos="8288338" algn="l"/>
                <a:tab pos="8737600" algn="l"/>
                <a:tab pos="91868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03200" algn="l"/>
                <a:tab pos="650875" algn="l"/>
                <a:tab pos="1100138" algn="l"/>
                <a:tab pos="1549400" algn="l"/>
                <a:tab pos="1998663" algn="l"/>
                <a:tab pos="2447925" algn="l"/>
                <a:tab pos="2897188" algn="l"/>
                <a:tab pos="3346450" algn="l"/>
                <a:tab pos="3795713" algn="l"/>
                <a:tab pos="4244975" algn="l"/>
                <a:tab pos="4694238" algn="l"/>
                <a:tab pos="5143500" algn="l"/>
                <a:tab pos="5592763" algn="l"/>
                <a:tab pos="6042025" algn="l"/>
                <a:tab pos="6491288" algn="l"/>
                <a:tab pos="6940550" algn="l"/>
                <a:tab pos="7389813" algn="l"/>
                <a:tab pos="7839075" algn="l"/>
                <a:tab pos="8288338" algn="l"/>
                <a:tab pos="8737600" algn="l"/>
                <a:tab pos="91868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03200" algn="l"/>
                <a:tab pos="650875" algn="l"/>
                <a:tab pos="1100138" algn="l"/>
                <a:tab pos="1549400" algn="l"/>
                <a:tab pos="1998663" algn="l"/>
                <a:tab pos="2447925" algn="l"/>
                <a:tab pos="2897188" algn="l"/>
                <a:tab pos="3346450" algn="l"/>
                <a:tab pos="3795713" algn="l"/>
                <a:tab pos="4244975" algn="l"/>
                <a:tab pos="4694238" algn="l"/>
                <a:tab pos="5143500" algn="l"/>
                <a:tab pos="5592763" algn="l"/>
                <a:tab pos="6042025" algn="l"/>
                <a:tab pos="6491288" algn="l"/>
                <a:tab pos="6940550" algn="l"/>
                <a:tab pos="7389813" algn="l"/>
                <a:tab pos="7839075" algn="l"/>
                <a:tab pos="8288338" algn="l"/>
                <a:tab pos="8737600" algn="l"/>
                <a:tab pos="91868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03200" algn="l"/>
                <a:tab pos="650875" algn="l"/>
                <a:tab pos="1100138" algn="l"/>
                <a:tab pos="1549400" algn="l"/>
                <a:tab pos="1998663" algn="l"/>
                <a:tab pos="2447925" algn="l"/>
                <a:tab pos="2897188" algn="l"/>
                <a:tab pos="3346450" algn="l"/>
                <a:tab pos="3795713" algn="l"/>
                <a:tab pos="4244975" algn="l"/>
                <a:tab pos="4694238" algn="l"/>
                <a:tab pos="5143500" algn="l"/>
                <a:tab pos="5592763" algn="l"/>
                <a:tab pos="6042025" algn="l"/>
                <a:tab pos="6491288" algn="l"/>
                <a:tab pos="6940550" algn="l"/>
                <a:tab pos="7389813" algn="l"/>
                <a:tab pos="7839075" algn="l"/>
                <a:tab pos="8288338" algn="l"/>
                <a:tab pos="8737600" algn="l"/>
                <a:tab pos="91868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03200" algn="l"/>
                <a:tab pos="650875" algn="l"/>
                <a:tab pos="1100138" algn="l"/>
                <a:tab pos="1549400" algn="l"/>
                <a:tab pos="1998663" algn="l"/>
                <a:tab pos="2447925" algn="l"/>
                <a:tab pos="2897188" algn="l"/>
                <a:tab pos="3346450" algn="l"/>
                <a:tab pos="3795713" algn="l"/>
                <a:tab pos="4244975" algn="l"/>
                <a:tab pos="4694238" algn="l"/>
                <a:tab pos="5143500" algn="l"/>
                <a:tab pos="5592763" algn="l"/>
                <a:tab pos="6042025" algn="l"/>
                <a:tab pos="6491288" algn="l"/>
                <a:tab pos="6940550" algn="l"/>
                <a:tab pos="7389813" algn="l"/>
                <a:tab pos="7839075" algn="l"/>
                <a:tab pos="8288338" algn="l"/>
                <a:tab pos="8737600" algn="l"/>
                <a:tab pos="91868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03200" algn="l"/>
                <a:tab pos="650875" algn="l"/>
                <a:tab pos="1100138" algn="l"/>
                <a:tab pos="1549400" algn="l"/>
                <a:tab pos="1998663" algn="l"/>
                <a:tab pos="2447925" algn="l"/>
                <a:tab pos="2897188" algn="l"/>
                <a:tab pos="3346450" algn="l"/>
                <a:tab pos="3795713" algn="l"/>
                <a:tab pos="4244975" algn="l"/>
                <a:tab pos="4694238" algn="l"/>
                <a:tab pos="5143500" algn="l"/>
                <a:tab pos="5592763" algn="l"/>
                <a:tab pos="6042025" algn="l"/>
                <a:tab pos="6491288" algn="l"/>
                <a:tab pos="6940550" algn="l"/>
                <a:tab pos="7389813" algn="l"/>
                <a:tab pos="7839075" algn="l"/>
                <a:tab pos="8288338" algn="l"/>
                <a:tab pos="8737600" algn="l"/>
                <a:tab pos="91868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marL="0" indent="0">
              <a:lnSpc>
                <a:spcPct val="90000"/>
              </a:lnSpc>
              <a:spcBef>
                <a:spcPts val="600"/>
              </a:spcBef>
            </a:pPr>
            <a:r>
              <a:rPr lang="nl-BE" altLang="nl-BE" sz="2400" dirty="0">
                <a:solidFill>
                  <a:srgbClr val="000000"/>
                </a:solidFill>
              </a:rPr>
              <a:t>MVP geeft de klant zekerheid en jou een doel</a:t>
            </a:r>
          </a:p>
        </p:txBody>
      </p:sp>
      <p:sp>
        <p:nvSpPr>
          <p:cNvPr id="2" name="Rechthoek 1"/>
          <p:cNvSpPr/>
          <p:nvPr/>
        </p:nvSpPr>
        <p:spPr bwMode="auto">
          <a:xfrm>
            <a:off x="2045029" y="1673613"/>
            <a:ext cx="3438478" cy="1867708"/>
          </a:xfrm>
          <a:prstGeom prst="rect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nl-BE" sz="3600" dirty="0"/>
              <a:t>Dit krijg je zeker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3A39CB7-C58B-6740-8754-CFB104A29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DBE2B-33C8-49FC-9814-C3CDAAE67582}" type="slidenum">
              <a:rPr lang="nl-BE" altLang="nl-BE" smtClean="0"/>
              <a:pPr/>
              <a:t>17</a:t>
            </a:fld>
            <a:endParaRPr lang="nl-BE" altLang="nl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5F1801A-A520-CE4F-AFE8-38F9D6BB5A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7728" y="2344009"/>
            <a:ext cx="1553198" cy="103443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CE21FE3-5E5E-0B41-B8EB-376E7C11D4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7733" y="2140499"/>
            <a:ext cx="1618230" cy="144145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D6F0C75-445C-144B-BC1C-E6CAFCB6E5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54040" y="4988859"/>
            <a:ext cx="1999760" cy="133184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40723920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Text Box 1"/>
          <p:cNvSpPr txBox="1">
            <a:spLocks noChangeArrowheads="1"/>
          </p:cNvSpPr>
          <p:nvPr/>
        </p:nvSpPr>
        <p:spPr bwMode="auto">
          <a:xfrm>
            <a:off x="2246314" y="0"/>
            <a:ext cx="7699375" cy="922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lnSpc>
                <a:spcPct val="90000"/>
              </a:lnSpc>
              <a:buClrTx/>
            </a:pPr>
            <a:r>
              <a:rPr lang="nl-BE" altLang="nl-BE" sz="2600" dirty="0">
                <a:solidFill>
                  <a:srgbClr val="C0504D"/>
                </a:solidFill>
              </a:rPr>
              <a:t>Projectfases - Plannen</a:t>
            </a:r>
          </a:p>
        </p:txBody>
      </p:sp>
      <p:sp>
        <p:nvSpPr>
          <p:cNvPr id="47106" name="Text Box 2"/>
          <p:cNvSpPr txBox="1">
            <a:spLocks noChangeArrowheads="1"/>
          </p:cNvSpPr>
          <p:nvPr/>
        </p:nvSpPr>
        <p:spPr bwMode="auto">
          <a:xfrm>
            <a:off x="2251428" y="692696"/>
            <a:ext cx="8648756" cy="4902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268288" indent="-268288">
              <a:tabLst>
                <a:tab pos="268288" algn="l"/>
                <a:tab pos="715963" algn="l"/>
                <a:tab pos="1165225" algn="l"/>
                <a:tab pos="1614488" algn="l"/>
                <a:tab pos="2063750" algn="l"/>
                <a:tab pos="2513013" algn="l"/>
                <a:tab pos="2962275" algn="l"/>
                <a:tab pos="3411538" algn="l"/>
                <a:tab pos="3860800" algn="l"/>
                <a:tab pos="4310063" algn="l"/>
                <a:tab pos="4759325" algn="l"/>
                <a:tab pos="5208588" algn="l"/>
                <a:tab pos="5657850" algn="l"/>
                <a:tab pos="6107113" algn="l"/>
                <a:tab pos="6556375" algn="l"/>
                <a:tab pos="7005638" algn="l"/>
                <a:tab pos="7454900" algn="l"/>
                <a:tab pos="7904163" algn="l"/>
                <a:tab pos="8353425" algn="l"/>
                <a:tab pos="8802688" algn="l"/>
                <a:tab pos="925195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 marL="739775" indent="-282575">
              <a:tabLst>
                <a:tab pos="268288" algn="l"/>
                <a:tab pos="715963" algn="l"/>
                <a:tab pos="1165225" algn="l"/>
                <a:tab pos="1614488" algn="l"/>
                <a:tab pos="2063750" algn="l"/>
                <a:tab pos="2513013" algn="l"/>
                <a:tab pos="2962275" algn="l"/>
                <a:tab pos="3411538" algn="l"/>
                <a:tab pos="3860800" algn="l"/>
                <a:tab pos="4310063" algn="l"/>
                <a:tab pos="4759325" algn="l"/>
                <a:tab pos="5208588" algn="l"/>
                <a:tab pos="5657850" algn="l"/>
                <a:tab pos="6107113" algn="l"/>
                <a:tab pos="6556375" algn="l"/>
                <a:tab pos="7005638" algn="l"/>
                <a:tab pos="7454900" algn="l"/>
                <a:tab pos="7904163" algn="l"/>
                <a:tab pos="8353425" algn="l"/>
                <a:tab pos="8802688" algn="l"/>
                <a:tab pos="925195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68288" algn="l"/>
                <a:tab pos="715963" algn="l"/>
                <a:tab pos="1165225" algn="l"/>
                <a:tab pos="1614488" algn="l"/>
                <a:tab pos="2063750" algn="l"/>
                <a:tab pos="2513013" algn="l"/>
                <a:tab pos="2962275" algn="l"/>
                <a:tab pos="3411538" algn="l"/>
                <a:tab pos="3860800" algn="l"/>
                <a:tab pos="4310063" algn="l"/>
                <a:tab pos="4759325" algn="l"/>
                <a:tab pos="5208588" algn="l"/>
                <a:tab pos="5657850" algn="l"/>
                <a:tab pos="6107113" algn="l"/>
                <a:tab pos="6556375" algn="l"/>
                <a:tab pos="7005638" algn="l"/>
                <a:tab pos="7454900" algn="l"/>
                <a:tab pos="7904163" algn="l"/>
                <a:tab pos="8353425" algn="l"/>
                <a:tab pos="8802688" algn="l"/>
                <a:tab pos="925195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68288" algn="l"/>
                <a:tab pos="715963" algn="l"/>
                <a:tab pos="1165225" algn="l"/>
                <a:tab pos="1614488" algn="l"/>
                <a:tab pos="2063750" algn="l"/>
                <a:tab pos="2513013" algn="l"/>
                <a:tab pos="2962275" algn="l"/>
                <a:tab pos="3411538" algn="l"/>
                <a:tab pos="3860800" algn="l"/>
                <a:tab pos="4310063" algn="l"/>
                <a:tab pos="4759325" algn="l"/>
                <a:tab pos="5208588" algn="l"/>
                <a:tab pos="5657850" algn="l"/>
                <a:tab pos="6107113" algn="l"/>
                <a:tab pos="6556375" algn="l"/>
                <a:tab pos="7005638" algn="l"/>
                <a:tab pos="7454900" algn="l"/>
                <a:tab pos="7904163" algn="l"/>
                <a:tab pos="8353425" algn="l"/>
                <a:tab pos="8802688" algn="l"/>
                <a:tab pos="925195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68288" algn="l"/>
                <a:tab pos="715963" algn="l"/>
                <a:tab pos="1165225" algn="l"/>
                <a:tab pos="1614488" algn="l"/>
                <a:tab pos="2063750" algn="l"/>
                <a:tab pos="2513013" algn="l"/>
                <a:tab pos="2962275" algn="l"/>
                <a:tab pos="3411538" algn="l"/>
                <a:tab pos="3860800" algn="l"/>
                <a:tab pos="4310063" algn="l"/>
                <a:tab pos="4759325" algn="l"/>
                <a:tab pos="5208588" algn="l"/>
                <a:tab pos="5657850" algn="l"/>
                <a:tab pos="6107113" algn="l"/>
                <a:tab pos="6556375" algn="l"/>
                <a:tab pos="7005638" algn="l"/>
                <a:tab pos="7454900" algn="l"/>
                <a:tab pos="7904163" algn="l"/>
                <a:tab pos="8353425" algn="l"/>
                <a:tab pos="8802688" algn="l"/>
                <a:tab pos="925195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68288" algn="l"/>
                <a:tab pos="715963" algn="l"/>
                <a:tab pos="1165225" algn="l"/>
                <a:tab pos="1614488" algn="l"/>
                <a:tab pos="2063750" algn="l"/>
                <a:tab pos="2513013" algn="l"/>
                <a:tab pos="2962275" algn="l"/>
                <a:tab pos="3411538" algn="l"/>
                <a:tab pos="3860800" algn="l"/>
                <a:tab pos="4310063" algn="l"/>
                <a:tab pos="4759325" algn="l"/>
                <a:tab pos="5208588" algn="l"/>
                <a:tab pos="5657850" algn="l"/>
                <a:tab pos="6107113" algn="l"/>
                <a:tab pos="6556375" algn="l"/>
                <a:tab pos="7005638" algn="l"/>
                <a:tab pos="7454900" algn="l"/>
                <a:tab pos="7904163" algn="l"/>
                <a:tab pos="8353425" algn="l"/>
                <a:tab pos="8802688" algn="l"/>
                <a:tab pos="925195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68288" algn="l"/>
                <a:tab pos="715963" algn="l"/>
                <a:tab pos="1165225" algn="l"/>
                <a:tab pos="1614488" algn="l"/>
                <a:tab pos="2063750" algn="l"/>
                <a:tab pos="2513013" algn="l"/>
                <a:tab pos="2962275" algn="l"/>
                <a:tab pos="3411538" algn="l"/>
                <a:tab pos="3860800" algn="l"/>
                <a:tab pos="4310063" algn="l"/>
                <a:tab pos="4759325" algn="l"/>
                <a:tab pos="5208588" algn="l"/>
                <a:tab pos="5657850" algn="l"/>
                <a:tab pos="6107113" algn="l"/>
                <a:tab pos="6556375" algn="l"/>
                <a:tab pos="7005638" algn="l"/>
                <a:tab pos="7454900" algn="l"/>
                <a:tab pos="7904163" algn="l"/>
                <a:tab pos="8353425" algn="l"/>
                <a:tab pos="8802688" algn="l"/>
                <a:tab pos="925195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68288" algn="l"/>
                <a:tab pos="715963" algn="l"/>
                <a:tab pos="1165225" algn="l"/>
                <a:tab pos="1614488" algn="l"/>
                <a:tab pos="2063750" algn="l"/>
                <a:tab pos="2513013" algn="l"/>
                <a:tab pos="2962275" algn="l"/>
                <a:tab pos="3411538" algn="l"/>
                <a:tab pos="3860800" algn="l"/>
                <a:tab pos="4310063" algn="l"/>
                <a:tab pos="4759325" algn="l"/>
                <a:tab pos="5208588" algn="l"/>
                <a:tab pos="5657850" algn="l"/>
                <a:tab pos="6107113" algn="l"/>
                <a:tab pos="6556375" algn="l"/>
                <a:tab pos="7005638" algn="l"/>
                <a:tab pos="7454900" algn="l"/>
                <a:tab pos="7904163" algn="l"/>
                <a:tab pos="8353425" algn="l"/>
                <a:tab pos="8802688" algn="l"/>
                <a:tab pos="925195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68288" algn="l"/>
                <a:tab pos="715963" algn="l"/>
                <a:tab pos="1165225" algn="l"/>
                <a:tab pos="1614488" algn="l"/>
                <a:tab pos="2063750" algn="l"/>
                <a:tab pos="2513013" algn="l"/>
                <a:tab pos="2962275" algn="l"/>
                <a:tab pos="3411538" algn="l"/>
                <a:tab pos="3860800" algn="l"/>
                <a:tab pos="4310063" algn="l"/>
                <a:tab pos="4759325" algn="l"/>
                <a:tab pos="5208588" algn="l"/>
                <a:tab pos="5657850" algn="l"/>
                <a:tab pos="6107113" algn="l"/>
                <a:tab pos="6556375" algn="l"/>
                <a:tab pos="7005638" algn="l"/>
                <a:tab pos="7454900" algn="l"/>
                <a:tab pos="7904163" algn="l"/>
                <a:tab pos="8353425" algn="l"/>
                <a:tab pos="8802688" algn="l"/>
                <a:tab pos="925195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marL="0" indent="0">
              <a:spcBef>
                <a:spcPts val="600"/>
              </a:spcBef>
              <a:buClr>
                <a:srgbClr val="C0504D"/>
              </a:buClr>
            </a:pPr>
            <a:endParaRPr lang="nl-BE" altLang="nl-BE" sz="3600" dirty="0">
              <a:solidFill>
                <a:srgbClr val="FF0000"/>
              </a:solidFill>
            </a:endParaRPr>
          </a:p>
          <a:p>
            <a:pPr marL="0" indent="0">
              <a:spcBef>
                <a:spcPts val="600"/>
              </a:spcBef>
              <a:buClr>
                <a:srgbClr val="C0504D"/>
              </a:buClr>
            </a:pPr>
            <a:r>
              <a:rPr lang="nl-BE" altLang="nl-BE" sz="3600" dirty="0">
                <a:solidFill>
                  <a:schemeClr val="tx1"/>
                </a:solidFill>
              </a:rPr>
              <a:t>Na Resources en taken …</a:t>
            </a:r>
          </a:p>
          <a:p>
            <a:pPr marL="0" indent="0">
              <a:spcBef>
                <a:spcPts val="600"/>
              </a:spcBef>
              <a:buClr>
                <a:srgbClr val="C0504D"/>
              </a:buClr>
            </a:pPr>
            <a:endParaRPr lang="nl-BE" altLang="nl-BE" sz="3600" dirty="0">
              <a:solidFill>
                <a:srgbClr val="FF0000"/>
              </a:solidFill>
            </a:endParaRPr>
          </a:p>
          <a:p>
            <a:pPr marL="0" indent="0">
              <a:spcBef>
                <a:spcPts val="600"/>
              </a:spcBef>
              <a:buClr>
                <a:srgbClr val="C0504D"/>
              </a:buClr>
            </a:pPr>
            <a:r>
              <a:rPr lang="nl-BE" altLang="nl-BE" sz="3600" dirty="0">
                <a:solidFill>
                  <a:srgbClr val="FF0000"/>
                </a:solidFill>
              </a:rPr>
              <a:t>3. </a:t>
            </a:r>
            <a:r>
              <a:rPr lang="nl-BE" altLang="nl-BE" sz="3600" dirty="0">
                <a:solidFill>
                  <a:srgbClr val="000000"/>
                </a:solidFill>
              </a:rPr>
              <a:t>Opvolgen / aanpassen indien nodig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AA2E01-8BF1-F841-A5BF-6A349ED84F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DBE2B-33C8-49FC-9814-C3CDAAE67582}" type="slidenum">
              <a:rPr lang="nl-BE" altLang="nl-BE" smtClean="0"/>
              <a:pPr/>
              <a:t>18</a:t>
            </a:fld>
            <a:endParaRPr lang="nl-BE" altLang="nl-B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7DE11D-70A0-6C4F-A5C4-C8D737F1CE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5680" y="3429000"/>
            <a:ext cx="6156176" cy="3078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07710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Rectangle 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4222750" y="2997201"/>
            <a:ext cx="2160588" cy="936625"/>
          </a:xfrm>
          <a:prstGeom prst="rect">
            <a:avLst/>
          </a:prstGeom>
          <a:solidFill>
            <a:srgbClr val="FFFFFF"/>
          </a:solidFill>
          <a:ln w="25560" cap="sq">
            <a:solidFill>
              <a:srgbClr val="4F81BD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>
              <a:buClrTx/>
              <a:buFontTx/>
              <a:buNone/>
            </a:pPr>
            <a:r>
              <a:rPr lang="nl-BE" altLang="nl-BE">
                <a:solidFill>
                  <a:srgbClr val="666666"/>
                </a:solidFill>
              </a:rPr>
              <a:t>Plannen</a:t>
            </a:r>
          </a:p>
        </p:txBody>
      </p:sp>
      <p:sp>
        <p:nvSpPr>
          <p:cNvPr id="51202" name="Text Box 2"/>
          <p:cNvSpPr txBox="1">
            <a:spLocks noChangeArrowheads="1"/>
          </p:cNvSpPr>
          <p:nvPr/>
        </p:nvSpPr>
        <p:spPr bwMode="auto">
          <a:xfrm>
            <a:off x="1981200" y="25400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lnSpc>
                <a:spcPct val="90000"/>
              </a:lnSpc>
              <a:buClrTx/>
              <a:buFontTx/>
              <a:buNone/>
            </a:pPr>
            <a:r>
              <a:rPr lang="nl-BE" altLang="nl-BE" sz="2600" dirty="0">
                <a:solidFill>
                  <a:srgbClr val="C0504D"/>
                </a:solidFill>
              </a:rPr>
              <a:t>Projectfases - Uitvoeren</a:t>
            </a:r>
          </a:p>
        </p:txBody>
      </p:sp>
      <p:sp>
        <p:nvSpPr>
          <p:cNvPr id="51203" name="Rectangle 3">
            <a:hlinkClick r:id="" action="ppaction://noaction"/>
          </p:cNvPr>
          <p:cNvSpPr>
            <a:spLocks noChangeArrowheads="1"/>
          </p:cNvSpPr>
          <p:nvPr/>
        </p:nvSpPr>
        <p:spPr bwMode="auto">
          <a:xfrm>
            <a:off x="2135189" y="1700214"/>
            <a:ext cx="2160587" cy="936625"/>
          </a:xfrm>
          <a:prstGeom prst="rect">
            <a:avLst/>
          </a:prstGeom>
          <a:solidFill>
            <a:srgbClr val="FFFFFF"/>
          </a:solidFill>
          <a:ln w="25560" cap="sq">
            <a:solidFill>
              <a:srgbClr val="4F81BD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>
              <a:buClrTx/>
              <a:buFontTx/>
              <a:buNone/>
            </a:pPr>
            <a:r>
              <a:rPr lang="nl-BE" altLang="nl-BE">
                <a:solidFill>
                  <a:srgbClr val="666666"/>
                </a:solidFill>
              </a:rPr>
              <a:t>Initiëren</a:t>
            </a:r>
          </a:p>
        </p:txBody>
      </p:sp>
      <p:sp>
        <p:nvSpPr>
          <p:cNvPr id="51204" name="Rectangle 4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6167439" y="4365626"/>
            <a:ext cx="2160587" cy="936625"/>
          </a:xfrm>
          <a:prstGeom prst="rect">
            <a:avLst/>
          </a:prstGeom>
          <a:solidFill>
            <a:srgbClr val="FFFFFF"/>
          </a:solidFill>
          <a:ln w="25560" cap="sq">
            <a:solidFill>
              <a:srgbClr val="C0504D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>
              <a:buClrTx/>
              <a:buFontTx/>
              <a:buNone/>
            </a:pPr>
            <a:r>
              <a:rPr lang="nl-BE" altLang="nl-BE">
                <a:solidFill>
                  <a:srgbClr val="666666"/>
                </a:solidFill>
              </a:rPr>
              <a:t>Uitvoeren</a:t>
            </a:r>
          </a:p>
        </p:txBody>
      </p:sp>
      <p:sp>
        <p:nvSpPr>
          <p:cNvPr id="51205" name="Rectangle 5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8039100" y="5589589"/>
            <a:ext cx="2160588" cy="936625"/>
          </a:xfrm>
          <a:prstGeom prst="rect">
            <a:avLst/>
          </a:prstGeom>
          <a:solidFill>
            <a:srgbClr val="FFFFFF"/>
          </a:solidFill>
          <a:ln w="25560" cap="sq">
            <a:solidFill>
              <a:srgbClr val="4F81BD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>
              <a:buClrTx/>
              <a:buFontTx/>
              <a:buNone/>
            </a:pPr>
            <a:r>
              <a:rPr lang="nl-BE" altLang="nl-BE">
                <a:solidFill>
                  <a:srgbClr val="666666"/>
                </a:solidFill>
              </a:rPr>
              <a:t>Afsluiten</a:t>
            </a:r>
          </a:p>
        </p:txBody>
      </p:sp>
      <p:sp>
        <p:nvSpPr>
          <p:cNvPr id="51206" name="Line 6"/>
          <p:cNvSpPr>
            <a:spLocks noChangeShapeType="1"/>
          </p:cNvSpPr>
          <p:nvPr/>
        </p:nvSpPr>
        <p:spPr bwMode="auto">
          <a:xfrm>
            <a:off x="4294189" y="2636838"/>
            <a:ext cx="433387" cy="360362"/>
          </a:xfrm>
          <a:prstGeom prst="line">
            <a:avLst/>
          </a:prstGeom>
          <a:noFill/>
          <a:ln w="9360" cap="sq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nl-BE"/>
          </a:p>
        </p:txBody>
      </p:sp>
      <p:sp>
        <p:nvSpPr>
          <p:cNvPr id="51207" name="Line 7"/>
          <p:cNvSpPr>
            <a:spLocks noChangeShapeType="1"/>
          </p:cNvSpPr>
          <p:nvPr/>
        </p:nvSpPr>
        <p:spPr bwMode="auto">
          <a:xfrm>
            <a:off x="6383339" y="3933825"/>
            <a:ext cx="503237" cy="431800"/>
          </a:xfrm>
          <a:prstGeom prst="line">
            <a:avLst/>
          </a:prstGeom>
          <a:noFill/>
          <a:ln w="9360" cap="sq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nl-BE"/>
          </a:p>
        </p:txBody>
      </p:sp>
      <p:sp>
        <p:nvSpPr>
          <p:cNvPr id="51208" name="Line 8"/>
          <p:cNvSpPr>
            <a:spLocks noChangeShapeType="1"/>
          </p:cNvSpPr>
          <p:nvPr/>
        </p:nvSpPr>
        <p:spPr bwMode="auto">
          <a:xfrm>
            <a:off x="8328025" y="5300664"/>
            <a:ext cx="431800" cy="288925"/>
          </a:xfrm>
          <a:prstGeom prst="line">
            <a:avLst/>
          </a:prstGeom>
          <a:noFill/>
          <a:ln w="9360" cap="sq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nl-BE"/>
          </a:p>
        </p:txBody>
      </p:sp>
      <p:sp>
        <p:nvSpPr>
          <p:cNvPr id="51209" name="AutoShape 9"/>
          <p:cNvSpPr>
            <a:spLocks noChangeArrowheads="1"/>
          </p:cNvSpPr>
          <p:nvPr/>
        </p:nvSpPr>
        <p:spPr bwMode="auto">
          <a:xfrm>
            <a:off x="6886576" y="1860551"/>
            <a:ext cx="3781425" cy="2073275"/>
          </a:xfrm>
          <a:custGeom>
            <a:avLst/>
            <a:gdLst>
              <a:gd name="G0" fmla="+- 1 0 0"/>
              <a:gd name="G1" fmla="+- 1 0 0"/>
              <a:gd name="G2" fmla="+- 1 0 0"/>
              <a:gd name="G3" fmla="+- 1 0 0"/>
              <a:gd name="G4" fmla="+- 1 0 0"/>
              <a:gd name="G5" fmla="+- 1 0 0"/>
              <a:gd name="G6" fmla="+- 1 0 0"/>
              <a:gd name="G7" fmla="+- 1 0 0"/>
              <a:gd name="G8" fmla="+- 1 0 0"/>
              <a:gd name="G9" fmla="+- 1 0 0"/>
              <a:gd name="G10" fmla="+- 1 0 0"/>
              <a:gd name="G11" fmla="+- 1 0 0"/>
              <a:gd name="G12" fmla="+- 1 0 0"/>
              <a:gd name="G13" fmla="+- 1 0 0"/>
              <a:gd name="G14" fmla="+- 1 0 0"/>
              <a:gd name="G15" fmla="+- 1 0 0"/>
              <a:gd name="G16" fmla="+- 1 0 0"/>
              <a:gd name="G17" fmla="+- 1 0 0"/>
              <a:gd name="G18" fmla="+- 1 0 0"/>
              <a:gd name="G19" fmla="+- 1 0 0"/>
              <a:gd name="G20" fmla="+- 1 0 0"/>
              <a:gd name="G21" fmla="+- 1 0 0"/>
              <a:gd name="G22" fmla="+- 1 0 0"/>
              <a:gd name="G23" fmla="+- 1 0 0"/>
              <a:gd name="G24" fmla="+- 1 0 0"/>
              <a:gd name="G25" fmla="+- 1 0 0"/>
              <a:gd name="G26" fmla="+- 1 0 0"/>
              <a:gd name="G27" fmla="+- 1 0 0"/>
              <a:gd name="G28" fmla="+- 75 0 0"/>
              <a:gd name="G29" fmla="+- 1 0 0"/>
              <a:gd name="G30" fmla="*/ 1 0 51712"/>
              <a:gd name="G31" fmla="+- 1 0 0"/>
              <a:gd name="G32" fmla="+- 1 0 0"/>
              <a:gd name="G33" fmla="+- 1 0 0"/>
              <a:gd name="G34" fmla="+- 1 0 0"/>
              <a:gd name="G35" fmla="+- 1 0 0"/>
              <a:gd name="G36" fmla="+- 1 0 0"/>
              <a:gd name="G37" fmla="+- 1 0 0"/>
              <a:gd name="G38" fmla="+- 1 0 0"/>
              <a:gd name="G39" fmla="+- 1 0 0"/>
              <a:gd name="G40" fmla="+- 1 0 0"/>
              <a:gd name="G41" fmla="+- 1 0 0"/>
              <a:gd name="G42" fmla="+- 1 0 0"/>
              <a:gd name="G43" fmla="+- 1 0 0"/>
              <a:gd name="G44" fmla="+- 1 0 0"/>
              <a:gd name="G45" fmla="+- 1 0 0"/>
              <a:gd name="G46" fmla="+- 1 0 0"/>
              <a:gd name="G47" fmla="*/ 1 34523 2"/>
              <a:gd name="G48" fmla="+- 1 0 0"/>
              <a:gd name="G49" fmla="+- 1 0 0"/>
              <a:gd name="G50" fmla="+- 1 0 0"/>
              <a:gd name="G51" fmla="+- 1 0 0"/>
              <a:gd name="G52" fmla="+- 1 0 0"/>
              <a:gd name="G53" fmla="+- 1 0 0"/>
              <a:gd name="G54" fmla="+- 1 0 0"/>
              <a:gd name="G55" fmla="+- 1 0 0"/>
              <a:gd name="G56" fmla="+- 1 0 0"/>
              <a:gd name="G57" fmla="+- 1 0 0"/>
              <a:gd name="G58" fmla="+- 1 0 0"/>
              <a:gd name="G59" fmla="+- 1 0 0"/>
              <a:gd name="G60" fmla="+- 1 0 0"/>
              <a:gd name="G61" fmla="+- 1 0 0"/>
              <a:gd name="G62" fmla="+- 1 0 0"/>
              <a:gd name="G63" fmla="+- 1 0 0"/>
              <a:gd name="G64" fmla="+- 1 0 0"/>
              <a:gd name="G65" fmla="*/ 1 0 51712"/>
              <a:gd name="G66" fmla="+- 1 0 0"/>
              <a:gd name="G67" fmla="+- 1 0 0"/>
              <a:gd name="G68" fmla="*/ 1 0 51712"/>
              <a:gd name="G69" fmla="+- 1 0 0"/>
              <a:gd name="G70" fmla="+- 1 0 0"/>
              <a:gd name="G71" fmla="+- 1 0 0"/>
              <a:gd name="G72" fmla="+- 1 0 0"/>
              <a:gd name="G73" fmla="+- 1 0 0"/>
              <a:gd name="G74" fmla="+- 1 0 0"/>
              <a:gd name="G75" fmla="+- 1 0 0"/>
              <a:gd name="G76" fmla="+- 1 0 0"/>
              <a:gd name="G77" fmla="+- 1 0 0"/>
              <a:gd name="G78" fmla="*/ 1 0 51712"/>
              <a:gd name="G79" fmla="+- 1 0 0"/>
              <a:gd name="G80" fmla="+- 1 0 0"/>
              <a:gd name="G81" fmla="+- 1 0 0"/>
              <a:gd name="G82" fmla="+- 1 0 0"/>
              <a:gd name="G83" fmla="+- 1 0 0"/>
              <a:gd name="G84" fmla="+- 1 0 0"/>
              <a:gd name="G85" fmla="+- 1 0 0"/>
              <a:gd name="G86" fmla="+- 1 0 0"/>
              <a:gd name="G87" fmla="+- 1 0 0"/>
              <a:gd name="G88" fmla="+- 1 0 0"/>
              <a:gd name="G89" fmla="*/ 1 0 51712"/>
              <a:gd name="G90" fmla="+- 26195 0 0"/>
              <a:gd name="G91" fmla="*/ 1 0 51712"/>
              <a:gd name="G92" fmla="+- 25913 0 0"/>
              <a:gd name="G93" fmla="cos G91 G92"/>
              <a:gd name="G94" fmla="+- 1 0 0"/>
              <a:gd name="G95" fmla="*/ 1 0 51712"/>
              <a:gd name="G96" fmla="*/ 1 0 51712"/>
              <a:gd name="G97" fmla="+- 1 0 0"/>
              <a:gd name="G98" fmla="+- 1 0 0"/>
              <a:gd name="G99" fmla="+- 1 0 0"/>
              <a:gd name="G100" fmla="+- 1 0 0"/>
              <a:gd name="G101" fmla="+- 1 0 0"/>
              <a:gd name="G102" fmla="+- 1 0 0"/>
              <a:gd name="G103" fmla="+- 1 0 0"/>
              <a:gd name="G104" fmla="+- 1 0 0"/>
              <a:gd name="G105" fmla="+- 1 0 0"/>
              <a:gd name="G106" fmla="+- 1 0 0"/>
              <a:gd name="G107" fmla="+- 1 0 0"/>
              <a:gd name="G108" fmla="+- 1 0 0"/>
              <a:gd name="G109" fmla="+- 1 0 0"/>
              <a:gd name="G110" fmla="+- 1 0 0"/>
              <a:gd name="G111" fmla="+- 1 0 0"/>
              <a:gd name="G112" fmla="+- 1 0 0"/>
              <a:gd name="G113" fmla="+- 27017 0 0"/>
              <a:gd name="G114" fmla="+- 30027 0 0"/>
              <a:gd name="G115" fmla="+- 30048 0 0"/>
              <a:gd name="G116" fmla="*/ 1 0 51712"/>
              <a:gd name="G117" fmla="*/ 1 0 51712"/>
              <a:gd name="G118" fmla="+- 1 0 0"/>
              <a:gd name="G119" fmla="+- 1 0 0"/>
              <a:gd name="G120" fmla="+- 1 0 0"/>
              <a:gd name="G121" fmla="+- 1 0 0"/>
              <a:gd name="G122" fmla="+- 1 0 0"/>
              <a:gd name="G123" fmla="+- 1 0 0"/>
              <a:gd name="G124" fmla="+- 1 0 0"/>
              <a:gd name="G125" fmla="+- 1 0 0"/>
              <a:gd name="G126" fmla="+- 1 0 0"/>
              <a:gd name="G127" fmla="+- 1 0 0"/>
              <a:gd name="G128" fmla="+- 1 0 0"/>
              <a:gd name="G129" fmla="+- 1 0 0"/>
              <a:gd name="G130" fmla="+- 1 0 0"/>
              <a:gd name="G131" fmla="+- 1 0 0"/>
              <a:gd name="G132" fmla="+- 1 0 0"/>
              <a:gd name="G133" fmla="+- 1 0 0"/>
              <a:gd name="G134" fmla="+- 1 0 0"/>
              <a:gd name="G135" fmla="+- 1 0 0"/>
              <a:gd name="G136" fmla="+- 1 0 0"/>
              <a:gd name="G137" fmla="+- 1 0 0"/>
              <a:gd name="G138" fmla="+- 1 0 0"/>
              <a:gd name="G139" fmla="+- 1 0 0"/>
              <a:gd name="G140" fmla="+- 1 0 0"/>
              <a:gd name="G141" fmla="+- 1 0 0"/>
              <a:gd name="G142" fmla="+- 1 0 0"/>
              <a:gd name="G143" fmla="+- 1 0 0"/>
              <a:gd name="G144" fmla="+- 1 0 0"/>
              <a:gd name="G145" fmla="+- 1 0 0"/>
              <a:gd name="G146" fmla="+- 1 0 0"/>
              <a:gd name="G147" fmla="+- 1 0 0"/>
              <a:gd name="G148" fmla="+- 1 0 0"/>
              <a:gd name="G149" fmla="+- 1 0 0"/>
              <a:gd name="G150" fmla="+- 1 0 0"/>
              <a:gd name="T0" fmla="*/ 2147483646 w 43200"/>
              <a:gd name="T1" fmla="*/ 2147483646 h 43200"/>
              <a:gd name="T2" fmla="*/ 2147483646 w 43200"/>
              <a:gd name="T3" fmla="*/ 2147483646 h 43200"/>
              <a:gd name="T4" fmla="*/ 2147483646 w 43200"/>
              <a:gd name="T5" fmla="*/ 2147483646 h 43200"/>
              <a:gd name="T6" fmla="*/ 2147483646 w 43200"/>
              <a:gd name="T7" fmla="*/ 2147483646 h 43200"/>
              <a:gd name="T8" fmla="*/ 5954 w 43200"/>
              <a:gd name="T9" fmla="*/ 6524 h 43200"/>
              <a:gd name="T10" fmla="*/ 34174 w 43200"/>
              <a:gd name="T11" fmla="*/ 34674 h 43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43200" h="43200">
                <a:moveTo>
                  <a:pt x="3900" y="14370"/>
                </a:moveTo>
                <a:lnTo>
                  <a:pt x="3899" y="14370"/>
                </a:lnTo>
                <a:cubicBezTo>
                  <a:pt x="3858" y="13959"/>
                  <a:pt x="3838" y="13545"/>
                  <a:pt x="3838" y="13131"/>
                </a:cubicBezTo>
                <a:cubicBezTo>
                  <a:pt x="3838" y="8055"/>
                  <a:pt x="6861" y="3941"/>
                  <a:pt x="10591" y="3941"/>
                </a:cubicBezTo>
                <a:cubicBezTo>
                  <a:pt x="11791" y="3940"/>
                  <a:pt x="12969" y="4376"/>
                  <a:pt x="14005" y="5201"/>
                </a:cubicBezTo>
                <a:lnTo>
                  <a:pt x="14005" y="5202"/>
                </a:lnTo>
                <a:cubicBezTo>
                  <a:pt x="14930" y="2828"/>
                  <a:pt x="16742" y="1343"/>
                  <a:pt x="18715" y="1344"/>
                </a:cubicBezTo>
                <a:cubicBezTo>
                  <a:pt x="20114" y="1344"/>
                  <a:pt x="21458" y="2093"/>
                  <a:pt x="22456" y="3431"/>
                </a:cubicBezTo>
                <a:lnTo>
                  <a:pt x="22456" y="3432"/>
                </a:lnTo>
                <a:cubicBezTo>
                  <a:pt x="23194" y="1415"/>
                  <a:pt x="24707" y="140"/>
                  <a:pt x="26362" y="141"/>
                </a:cubicBezTo>
                <a:cubicBezTo>
                  <a:pt x="27723" y="141"/>
                  <a:pt x="29007" y="1006"/>
                  <a:pt x="29832" y="2481"/>
                </a:cubicBezTo>
                <a:lnTo>
                  <a:pt x="29832" y="2480"/>
                </a:lnTo>
                <a:cubicBezTo>
                  <a:pt x="30755" y="1002"/>
                  <a:pt x="32110" y="149"/>
                  <a:pt x="33538" y="150"/>
                </a:cubicBezTo>
                <a:cubicBezTo>
                  <a:pt x="35888" y="150"/>
                  <a:pt x="37901" y="2435"/>
                  <a:pt x="38318" y="5575"/>
                </a:cubicBezTo>
                <a:lnTo>
                  <a:pt x="38317" y="5576"/>
                </a:lnTo>
                <a:cubicBezTo>
                  <a:pt x="40639" y="6438"/>
                  <a:pt x="42250" y="9313"/>
                  <a:pt x="42250" y="12594"/>
                </a:cubicBezTo>
                <a:cubicBezTo>
                  <a:pt x="42250" y="13579"/>
                  <a:pt x="42103" y="14554"/>
                  <a:pt x="41818" y="15460"/>
                </a:cubicBezTo>
                <a:lnTo>
                  <a:pt x="41818" y="15459"/>
                </a:lnTo>
                <a:cubicBezTo>
                  <a:pt x="42727" y="17070"/>
                  <a:pt x="43220" y="19044"/>
                  <a:pt x="43220" y="21076"/>
                </a:cubicBezTo>
                <a:cubicBezTo>
                  <a:pt x="43220" y="25663"/>
                  <a:pt x="40741" y="29553"/>
                  <a:pt x="37404" y="30203"/>
                </a:cubicBezTo>
                <a:lnTo>
                  <a:pt x="37403" y="30202"/>
                </a:lnTo>
                <a:cubicBezTo>
                  <a:pt x="37378" y="34523"/>
                  <a:pt x="34795" y="38006"/>
                  <a:pt x="31619" y="38007"/>
                </a:cubicBezTo>
                <a:cubicBezTo>
                  <a:pt x="30535" y="38007"/>
                  <a:pt x="29474" y="37593"/>
                  <a:pt x="28555" y="36813"/>
                </a:cubicBezTo>
                <a:lnTo>
                  <a:pt x="28556" y="36813"/>
                </a:lnTo>
                <a:cubicBezTo>
                  <a:pt x="27694" y="40699"/>
                  <a:pt x="25069" y="43357"/>
                  <a:pt x="22094" y="43358"/>
                </a:cubicBezTo>
                <a:cubicBezTo>
                  <a:pt x="19839" y="43358"/>
                  <a:pt x="17733" y="41821"/>
                  <a:pt x="16480" y="39263"/>
                </a:cubicBezTo>
                <a:lnTo>
                  <a:pt x="16480" y="39264"/>
                </a:lnTo>
                <a:cubicBezTo>
                  <a:pt x="15279" y="40250"/>
                  <a:pt x="13904" y="40770"/>
                  <a:pt x="12503" y="40771"/>
                </a:cubicBezTo>
                <a:cubicBezTo>
                  <a:pt x="9735" y="40771"/>
                  <a:pt x="7180" y="38748"/>
                  <a:pt x="5804" y="35469"/>
                </a:cubicBezTo>
                <a:lnTo>
                  <a:pt x="5803" y="35469"/>
                </a:lnTo>
                <a:cubicBezTo>
                  <a:pt x="5635" y="35496"/>
                  <a:pt x="5465" y="35509"/>
                  <a:pt x="5296" y="35510"/>
                </a:cubicBezTo>
                <a:cubicBezTo>
                  <a:pt x="2888" y="35510"/>
                  <a:pt x="936" y="32860"/>
                  <a:pt x="936" y="29592"/>
                </a:cubicBezTo>
                <a:cubicBezTo>
                  <a:pt x="935" y="28090"/>
                  <a:pt x="1356" y="26644"/>
                  <a:pt x="2112" y="25547"/>
                </a:cubicBezTo>
                <a:lnTo>
                  <a:pt x="2113" y="25547"/>
                </a:lnTo>
                <a:cubicBezTo>
                  <a:pt x="781" y="24481"/>
                  <a:pt x="-36" y="22528"/>
                  <a:pt x="-36" y="20418"/>
                </a:cubicBezTo>
                <a:cubicBezTo>
                  <a:pt x="-37" y="17370"/>
                  <a:pt x="1647" y="14817"/>
                  <a:pt x="3863" y="14504"/>
                </a:cubicBezTo>
                <a:lnTo>
                  <a:pt x="3900" y="14370"/>
                </a:lnTo>
                <a:close/>
              </a:path>
              <a:path w="43200" h="43200" fill="none">
                <a:moveTo>
                  <a:pt x="4693" y="26177"/>
                </a:moveTo>
                <a:lnTo>
                  <a:pt x="4693" y="26177"/>
                </a:lnTo>
                <a:cubicBezTo>
                  <a:pt x="4580" y="26189"/>
                  <a:pt x="4468" y="26194"/>
                  <a:pt x="4356" y="26195"/>
                </a:cubicBezTo>
                <a:cubicBezTo>
                  <a:pt x="3584" y="26195"/>
                  <a:pt x="2826" y="25913"/>
                  <a:pt x="2160" y="25379"/>
                </a:cubicBezTo>
                <a:moveTo>
                  <a:pt x="6928" y="34899"/>
                </a:moveTo>
                <a:lnTo>
                  <a:pt x="6927" y="34898"/>
                </a:lnTo>
                <a:cubicBezTo>
                  <a:pt x="6572" y="35091"/>
                  <a:pt x="6200" y="35219"/>
                  <a:pt x="5820" y="35280"/>
                </a:cubicBezTo>
                <a:moveTo>
                  <a:pt x="16478" y="39090"/>
                </a:moveTo>
                <a:lnTo>
                  <a:pt x="16477" y="39090"/>
                </a:lnTo>
                <a:cubicBezTo>
                  <a:pt x="16210" y="38544"/>
                  <a:pt x="15986" y="37960"/>
                  <a:pt x="15809" y="37350"/>
                </a:cubicBezTo>
                <a:moveTo>
                  <a:pt x="28827" y="34751"/>
                </a:moveTo>
                <a:lnTo>
                  <a:pt x="28826" y="34750"/>
                </a:lnTo>
                <a:cubicBezTo>
                  <a:pt x="28787" y="35398"/>
                  <a:pt x="28698" y="36038"/>
                  <a:pt x="28560" y="36660"/>
                </a:cubicBezTo>
                <a:moveTo>
                  <a:pt x="34129" y="22954"/>
                </a:moveTo>
                <a:lnTo>
                  <a:pt x="34128" y="22954"/>
                </a:lnTo>
                <a:cubicBezTo>
                  <a:pt x="36118" y="24271"/>
                  <a:pt x="37381" y="27017"/>
                  <a:pt x="37381" y="30027"/>
                </a:cubicBezTo>
                <a:cubicBezTo>
                  <a:pt x="37381" y="30048"/>
                  <a:pt x="37380" y="30069"/>
                  <a:pt x="37380" y="30090"/>
                </a:cubicBezTo>
                <a:moveTo>
                  <a:pt x="41798" y="15354"/>
                </a:moveTo>
                <a:lnTo>
                  <a:pt x="41798" y="15354"/>
                </a:lnTo>
                <a:cubicBezTo>
                  <a:pt x="41473" y="16386"/>
                  <a:pt x="40978" y="17302"/>
                  <a:pt x="40350" y="18030"/>
                </a:cubicBezTo>
                <a:moveTo>
                  <a:pt x="38324" y="5426"/>
                </a:moveTo>
                <a:lnTo>
                  <a:pt x="38324" y="5425"/>
                </a:lnTo>
                <a:cubicBezTo>
                  <a:pt x="38375" y="5811"/>
                  <a:pt x="38401" y="6202"/>
                  <a:pt x="38401" y="6595"/>
                </a:cubicBezTo>
                <a:cubicBezTo>
                  <a:pt x="38401" y="6626"/>
                  <a:pt x="38400" y="6658"/>
                  <a:pt x="38400" y="6690"/>
                </a:cubicBezTo>
                <a:moveTo>
                  <a:pt x="29078" y="3952"/>
                </a:moveTo>
                <a:lnTo>
                  <a:pt x="29078" y="3952"/>
                </a:lnTo>
                <a:cubicBezTo>
                  <a:pt x="29266" y="3369"/>
                  <a:pt x="29516" y="2826"/>
                  <a:pt x="29820" y="2340"/>
                </a:cubicBezTo>
                <a:moveTo>
                  <a:pt x="22141" y="4720"/>
                </a:moveTo>
                <a:lnTo>
                  <a:pt x="22140" y="4719"/>
                </a:lnTo>
                <a:cubicBezTo>
                  <a:pt x="22217" y="4238"/>
                  <a:pt x="22338" y="3771"/>
                  <a:pt x="22500" y="3330"/>
                </a:cubicBezTo>
                <a:moveTo>
                  <a:pt x="14000" y="5192"/>
                </a:moveTo>
                <a:lnTo>
                  <a:pt x="14000" y="5191"/>
                </a:lnTo>
                <a:cubicBezTo>
                  <a:pt x="14471" y="5568"/>
                  <a:pt x="14908" y="6020"/>
                  <a:pt x="15299" y="6540"/>
                </a:cubicBezTo>
                <a:moveTo>
                  <a:pt x="4127" y="15789"/>
                </a:moveTo>
                <a:lnTo>
                  <a:pt x="4127" y="15788"/>
                </a:lnTo>
                <a:cubicBezTo>
                  <a:pt x="4024" y="15324"/>
                  <a:pt x="3948" y="14850"/>
                  <a:pt x="3900" y="14369"/>
                </a:cubicBezTo>
              </a:path>
            </a:pathLst>
          </a:custGeom>
          <a:solidFill>
            <a:srgbClr val="FFFFFF"/>
          </a:solidFill>
          <a:ln w="25560" cap="sq">
            <a:solidFill>
              <a:srgbClr val="4F81BD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buClrTx/>
              <a:buFontTx/>
              <a:buNone/>
            </a:pPr>
            <a:r>
              <a:rPr lang="nl-BE" altLang="nl-BE">
                <a:solidFill>
                  <a:srgbClr val="000000"/>
                </a:solidFill>
              </a:rPr>
              <a:t>Software development methodologie</a:t>
            </a:r>
          </a:p>
          <a:p>
            <a:pPr>
              <a:buClrTx/>
              <a:buFontTx/>
              <a:buNone/>
            </a:pPr>
            <a:endParaRPr lang="nl-BE" altLang="nl-BE">
              <a:solidFill>
                <a:srgbClr val="000000"/>
              </a:solidFill>
            </a:endParaRPr>
          </a:p>
          <a:p>
            <a:pPr>
              <a:buClrTx/>
              <a:buFontTx/>
              <a:buNone/>
            </a:pPr>
            <a:r>
              <a:rPr lang="nl-BE" altLang="nl-BE">
                <a:solidFill>
                  <a:srgbClr val="000000"/>
                </a:solidFill>
              </a:rPr>
              <a:t>Bv waterfall, Agile</a:t>
            </a:r>
          </a:p>
        </p:txBody>
      </p:sp>
      <p:sp>
        <p:nvSpPr>
          <p:cNvPr id="51210" name="Oval 10"/>
          <p:cNvSpPr>
            <a:spLocks noChangeArrowheads="1"/>
          </p:cNvSpPr>
          <p:nvPr/>
        </p:nvSpPr>
        <p:spPr bwMode="auto">
          <a:xfrm>
            <a:off x="7799388" y="4149725"/>
            <a:ext cx="239712" cy="215900"/>
          </a:xfrm>
          <a:prstGeom prst="ellipse">
            <a:avLst/>
          </a:prstGeom>
          <a:solidFill>
            <a:srgbClr val="FFFFFF"/>
          </a:solidFill>
          <a:ln w="25560" cap="sq">
            <a:solidFill>
              <a:srgbClr val="4F81BD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sp>
        <p:nvSpPr>
          <p:cNvPr id="51211" name="Oval 11"/>
          <p:cNvSpPr>
            <a:spLocks noChangeArrowheads="1"/>
          </p:cNvSpPr>
          <p:nvPr/>
        </p:nvSpPr>
        <p:spPr bwMode="auto">
          <a:xfrm>
            <a:off x="8027988" y="3933825"/>
            <a:ext cx="239712" cy="215900"/>
          </a:xfrm>
          <a:prstGeom prst="ellipse">
            <a:avLst/>
          </a:prstGeom>
          <a:solidFill>
            <a:srgbClr val="FFFFFF"/>
          </a:solidFill>
          <a:ln w="25560" cap="sq">
            <a:solidFill>
              <a:srgbClr val="4F81BD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sp>
        <p:nvSpPr>
          <p:cNvPr id="51212" name="Oval 12"/>
          <p:cNvSpPr>
            <a:spLocks noChangeArrowheads="1"/>
          </p:cNvSpPr>
          <p:nvPr/>
        </p:nvSpPr>
        <p:spPr bwMode="auto">
          <a:xfrm>
            <a:off x="8267700" y="3717925"/>
            <a:ext cx="241300" cy="215900"/>
          </a:xfrm>
          <a:prstGeom prst="ellipse">
            <a:avLst/>
          </a:prstGeom>
          <a:solidFill>
            <a:srgbClr val="FFFFFF"/>
          </a:solidFill>
          <a:ln w="25560" cap="sq">
            <a:solidFill>
              <a:srgbClr val="4F81BD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AEF69E0-5CA0-594A-8EAB-37D51D6C82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DBE2B-33C8-49FC-9814-C3CDAAE67582}" type="slidenum">
              <a:rPr lang="nl-BE" altLang="nl-BE" smtClean="0"/>
              <a:pPr/>
              <a:t>19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211175038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Text Box 1"/>
          <p:cNvSpPr txBox="1">
            <a:spLocks noChangeArrowheads="1"/>
          </p:cNvSpPr>
          <p:nvPr/>
        </p:nvSpPr>
        <p:spPr bwMode="auto">
          <a:xfrm>
            <a:off x="2246314" y="0"/>
            <a:ext cx="7699375" cy="922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lnSpc>
                <a:spcPct val="90000"/>
              </a:lnSpc>
              <a:buClrTx/>
              <a:buFontTx/>
              <a:buNone/>
            </a:pPr>
            <a:r>
              <a:rPr lang="nl-BE" altLang="nl-BE" sz="2600" dirty="0">
                <a:solidFill>
                  <a:srgbClr val="C0504D"/>
                </a:solidFill>
              </a:rPr>
              <a:t>Inhoud</a:t>
            </a:r>
          </a:p>
        </p:txBody>
      </p:sp>
      <p:sp>
        <p:nvSpPr>
          <p:cNvPr id="39938" name="Text Box 2"/>
          <p:cNvSpPr txBox="1">
            <a:spLocks noChangeArrowheads="1"/>
          </p:cNvSpPr>
          <p:nvPr/>
        </p:nvSpPr>
        <p:spPr bwMode="auto">
          <a:xfrm>
            <a:off x="1703512" y="1268760"/>
            <a:ext cx="10081120" cy="4902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268288" indent="-268288">
              <a:tabLst>
                <a:tab pos="268288" algn="l"/>
                <a:tab pos="715963" algn="l"/>
                <a:tab pos="1165225" algn="l"/>
                <a:tab pos="1614488" algn="l"/>
                <a:tab pos="2063750" algn="l"/>
                <a:tab pos="2513013" algn="l"/>
                <a:tab pos="2962275" algn="l"/>
                <a:tab pos="3411538" algn="l"/>
                <a:tab pos="3860800" algn="l"/>
                <a:tab pos="4310063" algn="l"/>
                <a:tab pos="4759325" algn="l"/>
                <a:tab pos="5208588" algn="l"/>
                <a:tab pos="5657850" algn="l"/>
                <a:tab pos="6107113" algn="l"/>
                <a:tab pos="6556375" algn="l"/>
                <a:tab pos="7005638" algn="l"/>
                <a:tab pos="7454900" algn="l"/>
                <a:tab pos="7904163" algn="l"/>
                <a:tab pos="8353425" algn="l"/>
                <a:tab pos="8802688" algn="l"/>
                <a:tab pos="925195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68288" algn="l"/>
                <a:tab pos="715963" algn="l"/>
                <a:tab pos="1165225" algn="l"/>
                <a:tab pos="1614488" algn="l"/>
                <a:tab pos="2063750" algn="l"/>
                <a:tab pos="2513013" algn="l"/>
                <a:tab pos="2962275" algn="l"/>
                <a:tab pos="3411538" algn="l"/>
                <a:tab pos="3860800" algn="l"/>
                <a:tab pos="4310063" algn="l"/>
                <a:tab pos="4759325" algn="l"/>
                <a:tab pos="5208588" algn="l"/>
                <a:tab pos="5657850" algn="l"/>
                <a:tab pos="6107113" algn="l"/>
                <a:tab pos="6556375" algn="l"/>
                <a:tab pos="7005638" algn="l"/>
                <a:tab pos="7454900" algn="l"/>
                <a:tab pos="7904163" algn="l"/>
                <a:tab pos="8353425" algn="l"/>
                <a:tab pos="8802688" algn="l"/>
                <a:tab pos="925195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68288" algn="l"/>
                <a:tab pos="715963" algn="l"/>
                <a:tab pos="1165225" algn="l"/>
                <a:tab pos="1614488" algn="l"/>
                <a:tab pos="2063750" algn="l"/>
                <a:tab pos="2513013" algn="l"/>
                <a:tab pos="2962275" algn="l"/>
                <a:tab pos="3411538" algn="l"/>
                <a:tab pos="3860800" algn="l"/>
                <a:tab pos="4310063" algn="l"/>
                <a:tab pos="4759325" algn="l"/>
                <a:tab pos="5208588" algn="l"/>
                <a:tab pos="5657850" algn="l"/>
                <a:tab pos="6107113" algn="l"/>
                <a:tab pos="6556375" algn="l"/>
                <a:tab pos="7005638" algn="l"/>
                <a:tab pos="7454900" algn="l"/>
                <a:tab pos="7904163" algn="l"/>
                <a:tab pos="8353425" algn="l"/>
                <a:tab pos="8802688" algn="l"/>
                <a:tab pos="925195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68288" algn="l"/>
                <a:tab pos="715963" algn="l"/>
                <a:tab pos="1165225" algn="l"/>
                <a:tab pos="1614488" algn="l"/>
                <a:tab pos="2063750" algn="l"/>
                <a:tab pos="2513013" algn="l"/>
                <a:tab pos="2962275" algn="l"/>
                <a:tab pos="3411538" algn="l"/>
                <a:tab pos="3860800" algn="l"/>
                <a:tab pos="4310063" algn="l"/>
                <a:tab pos="4759325" algn="l"/>
                <a:tab pos="5208588" algn="l"/>
                <a:tab pos="5657850" algn="l"/>
                <a:tab pos="6107113" algn="l"/>
                <a:tab pos="6556375" algn="l"/>
                <a:tab pos="7005638" algn="l"/>
                <a:tab pos="7454900" algn="l"/>
                <a:tab pos="7904163" algn="l"/>
                <a:tab pos="8353425" algn="l"/>
                <a:tab pos="8802688" algn="l"/>
                <a:tab pos="925195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68288" algn="l"/>
                <a:tab pos="715963" algn="l"/>
                <a:tab pos="1165225" algn="l"/>
                <a:tab pos="1614488" algn="l"/>
                <a:tab pos="2063750" algn="l"/>
                <a:tab pos="2513013" algn="l"/>
                <a:tab pos="2962275" algn="l"/>
                <a:tab pos="3411538" algn="l"/>
                <a:tab pos="3860800" algn="l"/>
                <a:tab pos="4310063" algn="l"/>
                <a:tab pos="4759325" algn="l"/>
                <a:tab pos="5208588" algn="l"/>
                <a:tab pos="5657850" algn="l"/>
                <a:tab pos="6107113" algn="l"/>
                <a:tab pos="6556375" algn="l"/>
                <a:tab pos="7005638" algn="l"/>
                <a:tab pos="7454900" algn="l"/>
                <a:tab pos="7904163" algn="l"/>
                <a:tab pos="8353425" algn="l"/>
                <a:tab pos="8802688" algn="l"/>
                <a:tab pos="925195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68288" algn="l"/>
                <a:tab pos="715963" algn="l"/>
                <a:tab pos="1165225" algn="l"/>
                <a:tab pos="1614488" algn="l"/>
                <a:tab pos="2063750" algn="l"/>
                <a:tab pos="2513013" algn="l"/>
                <a:tab pos="2962275" algn="l"/>
                <a:tab pos="3411538" algn="l"/>
                <a:tab pos="3860800" algn="l"/>
                <a:tab pos="4310063" algn="l"/>
                <a:tab pos="4759325" algn="l"/>
                <a:tab pos="5208588" algn="l"/>
                <a:tab pos="5657850" algn="l"/>
                <a:tab pos="6107113" algn="l"/>
                <a:tab pos="6556375" algn="l"/>
                <a:tab pos="7005638" algn="l"/>
                <a:tab pos="7454900" algn="l"/>
                <a:tab pos="7904163" algn="l"/>
                <a:tab pos="8353425" algn="l"/>
                <a:tab pos="8802688" algn="l"/>
                <a:tab pos="925195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68288" algn="l"/>
                <a:tab pos="715963" algn="l"/>
                <a:tab pos="1165225" algn="l"/>
                <a:tab pos="1614488" algn="l"/>
                <a:tab pos="2063750" algn="l"/>
                <a:tab pos="2513013" algn="l"/>
                <a:tab pos="2962275" algn="l"/>
                <a:tab pos="3411538" algn="l"/>
                <a:tab pos="3860800" algn="l"/>
                <a:tab pos="4310063" algn="l"/>
                <a:tab pos="4759325" algn="l"/>
                <a:tab pos="5208588" algn="l"/>
                <a:tab pos="5657850" algn="l"/>
                <a:tab pos="6107113" algn="l"/>
                <a:tab pos="6556375" algn="l"/>
                <a:tab pos="7005638" algn="l"/>
                <a:tab pos="7454900" algn="l"/>
                <a:tab pos="7904163" algn="l"/>
                <a:tab pos="8353425" algn="l"/>
                <a:tab pos="8802688" algn="l"/>
                <a:tab pos="925195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68288" algn="l"/>
                <a:tab pos="715963" algn="l"/>
                <a:tab pos="1165225" algn="l"/>
                <a:tab pos="1614488" algn="l"/>
                <a:tab pos="2063750" algn="l"/>
                <a:tab pos="2513013" algn="l"/>
                <a:tab pos="2962275" algn="l"/>
                <a:tab pos="3411538" algn="l"/>
                <a:tab pos="3860800" algn="l"/>
                <a:tab pos="4310063" algn="l"/>
                <a:tab pos="4759325" algn="l"/>
                <a:tab pos="5208588" algn="l"/>
                <a:tab pos="5657850" algn="l"/>
                <a:tab pos="6107113" algn="l"/>
                <a:tab pos="6556375" algn="l"/>
                <a:tab pos="7005638" algn="l"/>
                <a:tab pos="7454900" algn="l"/>
                <a:tab pos="7904163" algn="l"/>
                <a:tab pos="8353425" algn="l"/>
                <a:tab pos="8802688" algn="l"/>
                <a:tab pos="925195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68288" algn="l"/>
                <a:tab pos="715963" algn="l"/>
                <a:tab pos="1165225" algn="l"/>
                <a:tab pos="1614488" algn="l"/>
                <a:tab pos="2063750" algn="l"/>
                <a:tab pos="2513013" algn="l"/>
                <a:tab pos="2962275" algn="l"/>
                <a:tab pos="3411538" algn="l"/>
                <a:tab pos="3860800" algn="l"/>
                <a:tab pos="4310063" algn="l"/>
                <a:tab pos="4759325" algn="l"/>
                <a:tab pos="5208588" algn="l"/>
                <a:tab pos="5657850" algn="l"/>
                <a:tab pos="6107113" algn="l"/>
                <a:tab pos="6556375" algn="l"/>
                <a:tab pos="7005638" algn="l"/>
                <a:tab pos="7454900" algn="l"/>
                <a:tab pos="7904163" algn="l"/>
                <a:tab pos="8353425" algn="l"/>
                <a:tab pos="8802688" algn="l"/>
                <a:tab pos="925195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lnSpc>
                <a:spcPct val="200000"/>
              </a:lnSpc>
              <a:spcBef>
                <a:spcPts val="700"/>
              </a:spcBef>
              <a:buClr>
                <a:srgbClr val="C0504D"/>
              </a:buClr>
              <a:buFont typeface="Times New Roman" panose="02020603050405020304" pitchFamily="18" charset="0"/>
              <a:buChar char="•"/>
            </a:pPr>
            <a:r>
              <a:rPr lang="nl-BE" altLang="nl-BE" sz="4400" dirty="0">
                <a:solidFill>
                  <a:srgbClr val="000000"/>
                </a:solidFill>
              </a:rPr>
              <a:t>Software analyse vs. software ontwerp</a:t>
            </a:r>
          </a:p>
          <a:p>
            <a:pPr>
              <a:lnSpc>
                <a:spcPct val="200000"/>
              </a:lnSpc>
              <a:spcBef>
                <a:spcPts val="700"/>
              </a:spcBef>
              <a:buClr>
                <a:srgbClr val="C0504D"/>
              </a:buClr>
              <a:buFont typeface="Times New Roman" panose="02020603050405020304" pitchFamily="18" charset="0"/>
              <a:buChar char="•"/>
            </a:pPr>
            <a:r>
              <a:rPr lang="nl-BE" altLang="nl-BE" sz="4400" dirty="0">
                <a:solidFill>
                  <a:srgbClr val="000000"/>
                </a:solidFill>
              </a:rPr>
              <a:t> Projectfases</a:t>
            </a:r>
          </a:p>
          <a:p>
            <a:pPr marL="269875">
              <a:lnSpc>
                <a:spcPct val="90000"/>
              </a:lnSpc>
              <a:spcBef>
                <a:spcPts val="700"/>
              </a:spcBef>
              <a:buClrTx/>
            </a:pPr>
            <a:endParaRPr lang="nl-BE" altLang="nl-BE" sz="2800" dirty="0">
              <a:solidFill>
                <a:srgbClr val="000000"/>
              </a:solidFill>
            </a:endParaRPr>
          </a:p>
        </p:txBody>
      </p:sp>
      <p:sp>
        <p:nvSpPr>
          <p:cNvPr id="2" name="Tijdelijke aanduiding voor dianumm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DBE2B-33C8-49FC-9814-C3CDAAE67582}" type="slidenum">
              <a:rPr lang="nl-BE" altLang="nl-BE" smtClean="0"/>
              <a:pPr/>
              <a:t>2</a:t>
            </a:fld>
            <a:endParaRPr lang="nl-BE" altLang="nl-BE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Text Box 1"/>
          <p:cNvSpPr txBox="1">
            <a:spLocks noChangeArrowheads="1"/>
          </p:cNvSpPr>
          <p:nvPr/>
        </p:nvSpPr>
        <p:spPr bwMode="auto">
          <a:xfrm>
            <a:off x="2246313" y="161925"/>
            <a:ext cx="7699375" cy="922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lnSpc>
                <a:spcPct val="90000"/>
              </a:lnSpc>
              <a:buClrTx/>
            </a:pPr>
            <a:r>
              <a:rPr lang="nl-BE" altLang="nl-BE" sz="2600" dirty="0">
                <a:solidFill>
                  <a:srgbClr val="C0504D"/>
                </a:solidFill>
              </a:rPr>
              <a:t>Projectfases - Uitvoeren</a:t>
            </a:r>
          </a:p>
          <a:p>
            <a:pPr>
              <a:lnSpc>
                <a:spcPct val="90000"/>
              </a:lnSpc>
              <a:buClrTx/>
              <a:buFontTx/>
              <a:buNone/>
            </a:pPr>
            <a:endParaRPr lang="nl-BE" altLang="nl-BE" sz="2600" dirty="0">
              <a:solidFill>
                <a:srgbClr val="C0504D"/>
              </a:solidFill>
            </a:endParaRPr>
          </a:p>
        </p:txBody>
      </p:sp>
      <p:sp>
        <p:nvSpPr>
          <p:cNvPr id="52226" name="Text Box 2"/>
          <p:cNvSpPr txBox="1">
            <a:spLocks noChangeArrowheads="1"/>
          </p:cNvSpPr>
          <p:nvPr/>
        </p:nvSpPr>
        <p:spPr bwMode="auto">
          <a:xfrm>
            <a:off x="1560712" y="977900"/>
            <a:ext cx="9793088" cy="4902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spcBef>
                <a:spcPts val="600"/>
              </a:spcBef>
              <a:buClrTx/>
            </a:pPr>
            <a:r>
              <a:rPr lang="nl-BE" altLang="nl-BE" sz="3600" dirty="0">
                <a:solidFill>
                  <a:srgbClr val="000000"/>
                </a:solidFill>
              </a:rPr>
              <a:t>Volgens een methodologie: Waterfall of Agile (Scrum, Kanban,…) en hou je daaraan!</a:t>
            </a:r>
          </a:p>
          <a:p>
            <a:pPr>
              <a:spcBef>
                <a:spcPts val="600"/>
              </a:spcBef>
              <a:buClrTx/>
            </a:pPr>
            <a:endParaRPr lang="nl-BE" altLang="nl-BE" sz="2400" dirty="0">
              <a:solidFill>
                <a:srgbClr val="000000"/>
              </a:solidFill>
            </a:endParaRPr>
          </a:p>
          <a:p>
            <a:pPr>
              <a:spcBef>
                <a:spcPts val="600"/>
              </a:spcBef>
              <a:buClrTx/>
            </a:pPr>
            <a:endParaRPr lang="nl-BE" altLang="nl-BE" sz="2400" dirty="0">
              <a:solidFill>
                <a:srgbClr val="000000"/>
              </a:solidFill>
            </a:endParaRPr>
          </a:p>
          <a:p>
            <a:pPr>
              <a:spcBef>
                <a:spcPts val="600"/>
              </a:spcBef>
              <a:buClrTx/>
            </a:pPr>
            <a:endParaRPr lang="nl-BE" altLang="nl-BE" sz="2400" dirty="0">
              <a:solidFill>
                <a:srgbClr val="000000"/>
              </a:solidFill>
            </a:endParaRPr>
          </a:p>
          <a:p>
            <a:pPr>
              <a:spcBef>
                <a:spcPts val="600"/>
              </a:spcBef>
              <a:buClrTx/>
            </a:pPr>
            <a:endParaRPr lang="nl-BE" altLang="nl-BE" sz="2400" dirty="0">
              <a:solidFill>
                <a:srgbClr val="000000"/>
              </a:solidFill>
            </a:endParaRPr>
          </a:p>
          <a:p>
            <a:pPr>
              <a:spcBef>
                <a:spcPts val="600"/>
              </a:spcBef>
              <a:buClrTx/>
            </a:pPr>
            <a:endParaRPr lang="nl-BE" altLang="nl-BE" sz="2400" dirty="0">
              <a:solidFill>
                <a:srgbClr val="000000"/>
              </a:solidFill>
            </a:endParaRPr>
          </a:p>
          <a:p>
            <a:pPr>
              <a:spcBef>
                <a:spcPts val="600"/>
              </a:spcBef>
              <a:buClrTx/>
            </a:pPr>
            <a:endParaRPr lang="nl-BE" altLang="nl-BE" sz="2400" dirty="0">
              <a:solidFill>
                <a:srgbClr val="000000"/>
              </a:solidFill>
            </a:endParaRPr>
          </a:p>
          <a:p>
            <a:pPr>
              <a:spcBef>
                <a:spcPts val="600"/>
              </a:spcBef>
              <a:buClrTx/>
            </a:pPr>
            <a:endParaRPr lang="nl-BE" altLang="nl-BE" sz="2400" dirty="0">
              <a:solidFill>
                <a:srgbClr val="000000"/>
              </a:solidFill>
            </a:endParaRPr>
          </a:p>
          <a:p>
            <a:pPr>
              <a:spcBef>
                <a:spcPts val="600"/>
              </a:spcBef>
              <a:buClrTx/>
            </a:pPr>
            <a:endParaRPr lang="nl-BE" altLang="nl-BE" sz="2400" dirty="0">
              <a:solidFill>
                <a:srgbClr val="000000"/>
              </a:solidFill>
            </a:endParaRPr>
          </a:p>
          <a:p>
            <a:pPr>
              <a:spcBef>
                <a:spcPts val="600"/>
              </a:spcBef>
              <a:buClrTx/>
            </a:pPr>
            <a:endParaRPr lang="nl-BE" altLang="nl-BE" sz="2400" dirty="0">
              <a:solidFill>
                <a:srgbClr val="000000"/>
              </a:solidFill>
            </a:endParaRPr>
          </a:p>
          <a:p>
            <a:pPr>
              <a:spcBef>
                <a:spcPts val="600"/>
              </a:spcBef>
              <a:buClrTx/>
            </a:pPr>
            <a:endParaRPr lang="nl-BE" altLang="nl-BE" sz="2400" dirty="0">
              <a:solidFill>
                <a:srgbClr val="000000"/>
              </a:solidFill>
            </a:endParaRPr>
          </a:p>
        </p:txBody>
      </p:sp>
      <p:pic>
        <p:nvPicPr>
          <p:cNvPr id="2" name="Picture 2" descr="Image result for waterfall or agile funn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1464" y="2276872"/>
            <a:ext cx="9952777" cy="3810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B671A75-5132-1B4F-A37D-2D887D62D2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DBE2B-33C8-49FC-9814-C3CDAAE67582}" type="slidenum">
              <a:rPr lang="nl-BE" altLang="nl-BE" smtClean="0"/>
              <a:pPr/>
              <a:t>20</a:t>
            </a:fld>
            <a:endParaRPr lang="nl-BE" altLang="nl-BE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Rectangle 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4222750" y="2997201"/>
            <a:ext cx="2160588" cy="936625"/>
          </a:xfrm>
          <a:prstGeom prst="rect">
            <a:avLst/>
          </a:prstGeom>
          <a:solidFill>
            <a:srgbClr val="FFFFFF"/>
          </a:solidFill>
          <a:ln w="25560" cap="sq">
            <a:solidFill>
              <a:srgbClr val="4F81BD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>
              <a:buClrTx/>
              <a:buFontTx/>
              <a:buNone/>
            </a:pPr>
            <a:r>
              <a:rPr lang="nl-BE" altLang="nl-BE">
                <a:solidFill>
                  <a:srgbClr val="666666"/>
                </a:solidFill>
              </a:rPr>
              <a:t>Plannen</a:t>
            </a:r>
          </a:p>
        </p:txBody>
      </p:sp>
      <p:sp>
        <p:nvSpPr>
          <p:cNvPr id="53250" name="Text Box 2"/>
          <p:cNvSpPr txBox="1">
            <a:spLocks noChangeArrowheads="1"/>
          </p:cNvSpPr>
          <p:nvPr/>
        </p:nvSpPr>
        <p:spPr bwMode="auto">
          <a:xfrm>
            <a:off x="1981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lnSpc>
                <a:spcPct val="90000"/>
              </a:lnSpc>
              <a:buClrTx/>
              <a:buFontTx/>
              <a:buNone/>
            </a:pPr>
            <a:r>
              <a:rPr lang="nl-BE" altLang="nl-BE" sz="2600" dirty="0">
                <a:solidFill>
                  <a:srgbClr val="C0504D"/>
                </a:solidFill>
              </a:rPr>
              <a:t>Projectfases - Afsluiten</a:t>
            </a:r>
          </a:p>
        </p:txBody>
      </p:sp>
      <p:sp>
        <p:nvSpPr>
          <p:cNvPr id="53251" name="Rectangle 3">
            <a:hlinkClick r:id="" action="ppaction://noaction"/>
          </p:cNvPr>
          <p:cNvSpPr>
            <a:spLocks noChangeArrowheads="1"/>
          </p:cNvSpPr>
          <p:nvPr/>
        </p:nvSpPr>
        <p:spPr bwMode="auto">
          <a:xfrm>
            <a:off x="2135189" y="1700214"/>
            <a:ext cx="2160587" cy="936625"/>
          </a:xfrm>
          <a:prstGeom prst="rect">
            <a:avLst/>
          </a:prstGeom>
          <a:solidFill>
            <a:srgbClr val="FFFFFF"/>
          </a:solidFill>
          <a:ln w="25560" cap="sq">
            <a:solidFill>
              <a:srgbClr val="4F81BD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>
              <a:buClrTx/>
              <a:buFontTx/>
              <a:buNone/>
            </a:pPr>
            <a:r>
              <a:rPr lang="nl-BE" altLang="nl-BE">
                <a:solidFill>
                  <a:srgbClr val="666666"/>
                </a:solidFill>
              </a:rPr>
              <a:t>Initiëren</a:t>
            </a:r>
          </a:p>
        </p:txBody>
      </p:sp>
      <p:sp>
        <p:nvSpPr>
          <p:cNvPr id="53252" name="Rectangle 4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6167439" y="4365626"/>
            <a:ext cx="2160587" cy="936625"/>
          </a:xfrm>
          <a:prstGeom prst="rect">
            <a:avLst/>
          </a:prstGeom>
          <a:solidFill>
            <a:srgbClr val="FFFFFF"/>
          </a:solidFill>
          <a:ln w="25560" cap="sq">
            <a:solidFill>
              <a:srgbClr val="4F81BD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>
              <a:buClrTx/>
              <a:buFontTx/>
              <a:buNone/>
            </a:pPr>
            <a:r>
              <a:rPr lang="nl-BE" altLang="nl-BE">
                <a:solidFill>
                  <a:srgbClr val="666666"/>
                </a:solidFill>
              </a:rPr>
              <a:t>Uitvoeren</a:t>
            </a:r>
          </a:p>
        </p:txBody>
      </p:sp>
      <p:sp>
        <p:nvSpPr>
          <p:cNvPr id="53253" name="Rectangle 5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8039100" y="5589589"/>
            <a:ext cx="2160588" cy="936625"/>
          </a:xfrm>
          <a:prstGeom prst="rect">
            <a:avLst/>
          </a:prstGeom>
          <a:solidFill>
            <a:srgbClr val="FFFFFF"/>
          </a:solidFill>
          <a:ln w="25560" cap="sq">
            <a:solidFill>
              <a:srgbClr val="C0504D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>
              <a:buClrTx/>
              <a:buFontTx/>
              <a:buNone/>
            </a:pPr>
            <a:r>
              <a:rPr lang="nl-BE" altLang="nl-BE">
                <a:solidFill>
                  <a:srgbClr val="666666"/>
                </a:solidFill>
              </a:rPr>
              <a:t>Afsluiten</a:t>
            </a:r>
          </a:p>
        </p:txBody>
      </p:sp>
      <p:sp>
        <p:nvSpPr>
          <p:cNvPr id="53254" name="Line 6"/>
          <p:cNvSpPr>
            <a:spLocks noChangeShapeType="1"/>
          </p:cNvSpPr>
          <p:nvPr/>
        </p:nvSpPr>
        <p:spPr bwMode="auto">
          <a:xfrm>
            <a:off x="4294189" y="2636838"/>
            <a:ext cx="433387" cy="360362"/>
          </a:xfrm>
          <a:prstGeom prst="line">
            <a:avLst/>
          </a:prstGeom>
          <a:noFill/>
          <a:ln w="9360" cap="sq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nl-BE"/>
          </a:p>
        </p:txBody>
      </p:sp>
      <p:sp>
        <p:nvSpPr>
          <p:cNvPr id="53255" name="Line 7"/>
          <p:cNvSpPr>
            <a:spLocks noChangeShapeType="1"/>
          </p:cNvSpPr>
          <p:nvPr/>
        </p:nvSpPr>
        <p:spPr bwMode="auto">
          <a:xfrm>
            <a:off x="6383339" y="3933825"/>
            <a:ext cx="503237" cy="431800"/>
          </a:xfrm>
          <a:prstGeom prst="line">
            <a:avLst/>
          </a:prstGeom>
          <a:noFill/>
          <a:ln w="9360" cap="sq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nl-BE"/>
          </a:p>
        </p:txBody>
      </p:sp>
      <p:sp>
        <p:nvSpPr>
          <p:cNvPr id="53256" name="Line 8"/>
          <p:cNvSpPr>
            <a:spLocks noChangeShapeType="1"/>
          </p:cNvSpPr>
          <p:nvPr/>
        </p:nvSpPr>
        <p:spPr bwMode="auto">
          <a:xfrm>
            <a:off x="8328025" y="5300664"/>
            <a:ext cx="431800" cy="288925"/>
          </a:xfrm>
          <a:prstGeom prst="line">
            <a:avLst/>
          </a:prstGeom>
          <a:noFill/>
          <a:ln w="9360" cap="sq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nl-BE"/>
          </a:p>
        </p:txBody>
      </p:sp>
      <p:sp>
        <p:nvSpPr>
          <p:cNvPr id="53257" name="AutoShape 9"/>
          <p:cNvSpPr>
            <a:spLocks noChangeArrowheads="1"/>
          </p:cNvSpPr>
          <p:nvPr/>
        </p:nvSpPr>
        <p:spPr bwMode="auto">
          <a:xfrm>
            <a:off x="6886576" y="1860551"/>
            <a:ext cx="3781425" cy="2073275"/>
          </a:xfrm>
          <a:custGeom>
            <a:avLst/>
            <a:gdLst>
              <a:gd name="G0" fmla="+- 1 0 0"/>
              <a:gd name="G1" fmla="+- 1 0 0"/>
              <a:gd name="G2" fmla="+- 1 0 0"/>
              <a:gd name="G3" fmla="+- 1 0 0"/>
              <a:gd name="G4" fmla="+- 1 0 0"/>
              <a:gd name="G5" fmla="+- 1 0 0"/>
              <a:gd name="G6" fmla="+- 1 0 0"/>
              <a:gd name="G7" fmla="+- 1 0 0"/>
              <a:gd name="G8" fmla="+- 1 0 0"/>
              <a:gd name="G9" fmla="+- 1 0 0"/>
              <a:gd name="G10" fmla="+- 1 0 0"/>
              <a:gd name="G11" fmla="+- 1 0 0"/>
              <a:gd name="G12" fmla="+- 1 0 0"/>
              <a:gd name="G13" fmla="+- 1 0 0"/>
              <a:gd name="G14" fmla="+- 1 0 0"/>
              <a:gd name="G15" fmla="+- 1 0 0"/>
              <a:gd name="G16" fmla="+- 1 0 0"/>
              <a:gd name="G17" fmla="+- 1 0 0"/>
              <a:gd name="G18" fmla="+- 1 0 0"/>
              <a:gd name="G19" fmla="+- 1 0 0"/>
              <a:gd name="G20" fmla="+- 1 0 0"/>
              <a:gd name="G21" fmla="+- 1 0 0"/>
              <a:gd name="G22" fmla="+- 1 0 0"/>
              <a:gd name="G23" fmla="+- 1 0 0"/>
              <a:gd name="G24" fmla="+- 1 0 0"/>
              <a:gd name="G25" fmla="+- 1 0 0"/>
              <a:gd name="G26" fmla="+- 1 0 0"/>
              <a:gd name="G27" fmla="+- 1 0 0"/>
              <a:gd name="G28" fmla="+- 75 0 0"/>
              <a:gd name="G29" fmla="+- 1 0 0"/>
              <a:gd name="G30" fmla="*/ 1 0 51712"/>
              <a:gd name="G31" fmla="+- 1 0 0"/>
              <a:gd name="G32" fmla="+- 1 0 0"/>
              <a:gd name="G33" fmla="+- 1 0 0"/>
              <a:gd name="G34" fmla="+- 1 0 0"/>
              <a:gd name="G35" fmla="+- 1 0 0"/>
              <a:gd name="G36" fmla="+- 1 0 0"/>
              <a:gd name="G37" fmla="+- 1 0 0"/>
              <a:gd name="G38" fmla="+- 1 0 0"/>
              <a:gd name="G39" fmla="+- 1 0 0"/>
              <a:gd name="G40" fmla="+- 1 0 0"/>
              <a:gd name="G41" fmla="+- 1 0 0"/>
              <a:gd name="G42" fmla="+- 1 0 0"/>
              <a:gd name="G43" fmla="+- 1 0 0"/>
              <a:gd name="G44" fmla="+- 1 0 0"/>
              <a:gd name="G45" fmla="+- 1 0 0"/>
              <a:gd name="G46" fmla="+- 1 0 0"/>
              <a:gd name="G47" fmla="*/ 1 34523 2"/>
              <a:gd name="G48" fmla="+- 1 0 0"/>
              <a:gd name="G49" fmla="+- 1 0 0"/>
              <a:gd name="G50" fmla="+- 1 0 0"/>
              <a:gd name="G51" fmla="+- 1 0 0"/>
              <a:gd name="G52" fmla="+- 1 0 0"/>
              <a:gd name="G53" fmla="+- 1 0 0"/>
              <a:gd name="G54" fmla="+- 1 0 0"/>
              <a:gd name="G55" fmla="+- 1 0 0"/>
              <a:gd name="G56" fmla="+- 1 0 0"/>
              <a:gd name="G57" fmla="+- 1 0 0"/>
              <a:gd name="G58" fmla="+- 1 0 0"/>
              <a:gd name="G59" fmla="+- 1 0 0"/>
              <a:gd name="G60" fmla="+- 1 0 0"/>
              <a:gd name="G61" fmla="+- 1 0 0"/>
              <a:gd name="G62" fmla="+- 1 0 0"/>
              <a:gd name="G63" fmla="+- 1 0 0"/>
              <a:gd name="G64" fmla="+- 1 0 0"/>
              <a:gd name="G65" fmla="*/ 1 0 51712"/>
              <a:gd name="G66" fmla="+- 1 0 0"/>
              <a:gd name="G67" fmla="+- 1 0 0"/>
              <a:gd name="G68" fmla="*/ 1 0 51712"/>
              <a:gd name="G69" fmla="+- 1 0 0"/>
              <a:gd name="G70" fmla="+- 1 0 0"/>
              <a:gd name="G71" fmla="+- 1 0 0"/>
              <a:gd name="G72" fmla="+- 1 0 0"/>
              <a:gd name="G73" fmla="+- 1 0 0"/>
              <a:gd name="G74" fmla="+- 1 0 0"/>
              <a:gd name="G75" fmla="+- 1 0 0"/>
              <a:gd name="G76" fmla="+- 1 0 0"/>
              <a:gd name="G77" fmla="+- 1 0 0"/>
              <a:gd name="G78" fmla="*/ 1 0 51712"/>
              <a:gd name="G79" fmla="+- 1 0 0"/>
              <a:gd name="G80" fmla="+- 1 0 0"/>
              <a:gd name="G81" fmla="+- 1 0 0"/>
              <a:gd name="G82" fmla="+- 1 0 0"/>
              <a:gd name="G83" fmla="+- 1 0 0"/>
              <a:gd name="G84" fmla="+- 1 0 0"/>
              <a:gd name="G85" fmla="+- 1 0 0"/>
              <a:gd name="G86" fmla="+- 1 0 0"/>
              <a:gd name="G87" fmla="+- 1 0 0"/>
              <a:gd name="G88" fmla="+- 1 0 0"/>
              <a:gd name="G89" fmla="*/ 1 0 51712"/>
              <a:gd name="G90" fmla="+- 26195 0 0"/>
              <a:gd name="G91" fmla="*/ 1 0 51712"/>
              <a:gd name="G92" fmla="+- 25913 0 0"/>
              <a:gd name="G93" fmla="cos G91 G92"/>
              <a:gd name="G94" fmla="+- 1 0 0"/>
              <a:gd name="G95" fmla="*/ 1 0 51712"/>
              <a:gd name="G96" fmla="*/ 1 0 51712"/>
              <a:gd name="G97" fmla="+- 1 0 0"/>
              <a:gd name="G98" fmla="+- 1 0 0"/>
              <a:gd name="G99" fmla="+- 1 0 0"/>
              <a:gd name="G100" fmla="+- 1 0 0"/>
              <a:gd name="G101" fmla="+- 1 0 0"/>
              <a:gd name="G102" fmla="+- 1 0 0"/>
              <a:gd name="G103" fmla="+- 1 0 0"/>
              <a:gd name="G104" fmla="+- 1 0 0"/>
              <a:gd name="G105" fmla="+- 1 0 0"/>
              <a:gd name="G106" fmla="+- 1 0 0"/>
              <a:gd name="G107" fmla="+- 1 0 0"/>
              <a:gd name="G108" fmla="+- 1 0 0"/>
              <a:gd name="G109" fmla="+- 1 0 0"/>
              <a:gd name="G110" fmla="+- 1 0 0"/>
              <a:gd name="G111" fmla="+- 1 0 0"/>
              <a:gd name="G112" fmla="+- 1 0 0"/>
              <a:gd name="G113" fmla="+- 27017 0 0"/>
              <a:gd name="G114" fmla="+- 30027 0 0"/>
              <a:gd name="G115" fmla="+- 30048 0 0"/>
              <a:gd name="G116" fmla="*/ 1 0 51712"/>
              <a:gd name="G117" fmla="*/ 1 0 51712"/>
              <a:gd name="G118" fmla="+- 1 0 0"/>
              <a:gd name="G119" fmla="+- 1 0 0"/>
              <a:gd name="G120" fmla="+- 1 0 0"/>
              <a:gd name="G121" fmla="+- 1 0 0"/>
              <a:gd name="G122" fmla="+- 1 0 0"/>
              <a:gd name="G123" fmla="+- 1 0 0"/>
              <a:gd name="G124" fmla="+- 1 0 0"/>
              <a:gd name="G125" fmla="+- 1 0 0"/>
              <a:gd name="G126" fmla="+- 1 0 0"/>
              <a:gd name="G127" fmla="+- 1 0 0"/>
              <a:gd name="G128" fmla="+- 1 0 0"/>
              <a:gd name="G129" fmla="+- 1 0 0"/>
              <a:gd name="G130" fmla="+- 1 0 0"/>
              <a:gd name="G131" fmla="+- 1 0 0"/>
              <a:gd name="G132" fmla="+- 1 0 0"/>
              <a:gd name="G133" fmla="+- 1 0 0"/>
              <a:gd name="G134" fmla="+- 1 0 0"/>
              <a:gd name="G135" fmla="+- 1 0 0"/>
              <a:gd name="G136" fmla="+- 1 0 0"/>
              <a:gd name="G137" fmla="+- 1 0 0"/>
              <a:gd name="G138" fmla="+- 1 0 0"/>
              <a:gd name="G139" fmla="+- 1 0 0"/>
              <a:gd name="G140" fmla="+- 1 0 0"/>
              <a:gd name="G141" fmla="+- 1 0 0"/>
              <a:gd name="G142" fmla="+- 1 0 0"/>
              <a:gd name="G143" fmla="+- 1 0 0"/>
              <a:gd name="G144" fmla="+- 1 0 0"/>
              <a:gd name="G145" fmla="+- 1 0 0"/>
              <a:gd name="G146" fmla="+- 1 0 0"/>
              <a:gd name="G147" fmla="+- 1 0 0"/>
              <a:gd name="G148" fmla="+- 1 0 0"/>
              <a:gd name="G149" fmla="+- 1 0 0"/>
              <a:gd name="G150" fmla="+- 1 0 0"/>
              <a:gd name="T0" fmla="*/ 2147483646 w 43200"/>
              <a:gd name="T1" fmla="*/ 2147483646 h 43200"/>
              <a:gd name="T2" fmla="*/ 2147483646 w 43200"/>
              <a:gd name="T3" fmla="*/ 2147483646 h 43200"/>
              <a:gd name="T4" fmla="*/ 2147483646 w 43200"/>
              <a:gd name="T5" fmla="*/ 2147483646 h 43200"/>
              <a:gd name="T6" fmla="*/ 2147483646 w 43200"/>
              <a:gd name="T7" fmla="*/ 2147483646 h 43200"/>
              <a:gd name="T8" fmla="*/ 5954 w 43200"/>
              <a:gd name="T9" fmla="*/ 6524 h 43200"/>
              <a:gd name="T10" fmla="*/ 34174 w 43200"/>
              <a:gd name="T11" fmla="*/ 34674 h 43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43200" h="43200">
                <a:moveTo>
                  <a:pt x="3900" y="14370"/>
                </a:moveTo>
                <a:lnTo>
                  <a:pt x="3899" y="14370"/>
                </a:lnTo>
                <a:cubicBezTo>
                  <a:pt x="3858" y="13959"/>
                  <a:pt x="3838" y="13545"/>
                  <a:pt x="3838" y="13131"/>
                </a:cubicBezTo>
                <a:cubicBezTo>
                  <a:pt x="3838" y="8055"/>
                  <a:pt x="6861" y="3941"/>
                  <a:pt x="10591" y="3941"/>
                </a:cubicBezTo>
                <a:cubicBezTo>
                  <a:pt x="11791" y="3940"/>
                  <a:pt x="12969" y="4376"/>
                  <a:pt x="14005" y="5201"/>
                </a:cubicBezTo>
                <a:lnTo>
                  <a:pt x="14005" y="5202"/>
                </a:lnTo>
                <a:cubicBezTo>
                  <a:pt x="14930" y="2828"/>
                  <a:pt x="16742" y="1343"/>
                  <a:pt x="18715" y="1344"/>
                </a:cubicBezTo>
                <a:cubicBezTo>
                  <a:pt x="20114" y="1344"/>
                  <a:pt x="21458" y="2093"/>
                  <a:pt x="22456" y="3431"/>
                </a:cubicBezTo>
                <a:lnTo>
                  <a:pt x="22456" y="3432"/>
                </a:lnTo>
                <a:cubicBezTo>
                  <a:pt x="23194" y="1415"/>
                  <a:pt x="24707" y="140"/>
                  <a:pt x="26362" y="141"/>
                </a:cubicBezTo>
                <a:cubicBezTo>
                  <a:pt x="27723" y="141"/>
                  <a:pt x="29007" y="1006"/>
                  <a:pt x="29832" y="2481"/>
                </a:cubicBezTo>
                <a:lnTo>
                  <a:pt x="29832" y="2480"/>
                </a:lnTo>
                <a:cubicBezTo>
                  <a:pt x="30755" y="1002"/>
                  <a:pt x="32110" y="149"/>
                  <a:pt x="33538" y="150"/>
                </a:cubicBezTo>
                <a:cubicBezTo>
                  <a:pt x="35888" y="150"/>
                  <a:pt x="37901" y="2435"/>
                  <a:pt x="38318" y="5575"/>
                </a:cubicBezTo>
                <a:lnTo>
                  <a:pt x="38317" y="5576"/>
                </a:lnTo>
                <a:cubicBezTo>
                  <a:pt x="40639" y="6438"/>
                  <a:pt x="42250" y="9313"/>
                  <a:pt x="42250" y="12594"/>
                </a:cubicBezTo>
                <a:cubicBezTo>
                  <a:pt x="42250" y="13579"/>
                  <a:pt x="42103" y="14554"/>
                  <a:pt x="41818" y="15460"/>
                </a:cubicBezTo>
                <a:lnTo>
                  <a:pt x="41818" y="15459"/>
                </a:lnTo>
                <a:cubicBezTo>
                  <a:pt x="42727" y="17070"/>
                  <a:pt x="43220" y="19044"/>
                  <a:pt x="43220" y="21076"/>
                </a:cubicBezTo>
                <a:cubicBezTo>
                  <a:pt x="43220" y="25663"/>
                  <a:pt x="40741" y="29553"/>
                  <a:pt x="37404" y="30203"/>
                </a:cubicBezTo>
                <a:lnTo>
                  <a:pt x="37403" y="30202"/>
                </a:lnTo>
                <a:cubicBezTo>
                  <a:pt x="37378" y="34523"/>
                  <a:pt x="34795" y="38006"/>
                  <a:pt x="31619" y="38007"/>
                </a:cubicBezTo>
                <a:cubicBezTo>
                  <a:pt x="30535" y="38007"/>
                  <a:pt x="29474" y="37593"/>
                  <a:pt x="28555" y="36813"/>
                </a:cubicBezTo>
                <a:lnTo>
                  <a:pt x="28556" y="36813"/>
                </a:lnTo>
                <a:cubicBezTo>
                  <a:pt x="27694" y="40699"/>
                  <a:pt x="25069" y="43357"/>
                  <a:pt x="22094" y="43358"/>
                </a:cubicBezTo>
                <a:cubicBezTo>
                  <a:pt x="19839" y="43358"/>
                  <a:pt x="17733" y="41821"/>
                  <a:pt x="16480" y="39263"/>
                </a:cubicBezTo>
                <a:lnTo>
                  <a:pt x="16480" y="39264"/>
                </a:lnTo>
                <a:cubicBezTo>
                  <a:pt x="15279" y="40250"/>
                  <a:pt x="13904" y="40770"/>
                  <a:pt x="12503" y="40771"/>
                </a:cubicBezTo>
                <a:cubicBezTo>
                  <a:pt x="9735" y="40771"/>
                  <a:pt x="7180" y="38748"/>
                  <a:pt x="5804" y="35469"/>
                </a:cubicBezTo>
                <a:lnTo>
                  <a:pt x="5803" y="35469"/>
                </a:lnTo>
                <a:cubicBezTo>
                  <a:pt x="5635" y="35496"/>
                  <a:pt x="5465" y="35509"/>
                  <a:pt x="5296" y="35510"/>
                </a:cubicBezTo>
                <a:cubicBezTo>
                  <a:pt x="2888" y="35510"/>
                  <a:pt x="936" y="32860"/>
                  <a:pt x="936" y="29592"/>
                </a:cubicBezTo>
                <a:cubicBezTo>
                  <a:pt x="935" y="28090"/>
                  <a:pt x="1356" y="26644"/>
                  <a:pt x="2112" y="25547"/>
                </a:cubicBezTo>
                <a:lnTo>
                  <a:pt x="2113" y="25547"/>
                </a:lnTo>
                <a:cubicBezTo>
                  <a:pt x="781" y="24481"/>
                  <a:pt x="-36" y="22528"/>
                  <a:pt x="-36" y="20418"/>
                </a:cubicBezTo>
                <a:cubicBezTo>
                  <a:pt x="-37" y="17370"/>
                  <a:pt x="1647" y="14817"/>
                  <a:pt x="3863" y="14504"/>
                </a:cubicBezTo>
                <a:lnTo>
                  <a:pt x="3900" y="14370"/>
                </a:lnTo>
                <a:close/>
              </a:path>
              <a:path w="43200" h="43200" fill="none">
                <a:moveTo>
                  <a:pt x="4693" y="26177"/>
                </a:moveTo>
                <a:lnTo>
                  <a:pt x="4693" y="26177"/>
                </a:lnTo>
                <a:cubicBezTo>
                  <a:pt x="4580" y="26189"/>
                  <a:pt x="4468" y="26194"/>
                  <a:pt x="4356" y="26195"/>
                </a:cubicBezTo>
                <a:cubicBezTo>
                  <a:pt x="3584" y="26195"/>
                  <a:pt x="2826" y="25913"/>
                  <a:pt x="2160" y="25379"/>
                </a:cubicBezTo>
                <a:moveTo>
                  <a:pt x="6928" y="34899"/>
                </a:moveTo>
                <a:lnTo>
                  <a:pt x="6927" y="34898"/>
                </a:lnTo>
                <a:cubicBezTo>
                  <a:pt x="6572" y="35091"/>
                  <a:pt x="6200" y="35219"/>
                  <a:pt x="5820" y="35280"/>
                </a:cubicBezTo>
                <a:moveTo>
                  <a:pt x="16478" y="39090"/>
                </a:moveTo>
                <a:lnTo>
                  <a:pt x="16477" y="39090"/>
                </a:lnTo>
                <a:cubicBezTo>
                  <a:pt x="16210" y="38544"/>
                  <a:pt x="15986" y="37960"/>
                  <a:pt x="15809" y="37350"/>
                </a:cubicBezTo>
                <a:moveTo>
                  <a:pt x="28827" y="34751"/>
                </a:moveTo>
                <a:lnTo>
                  <a:pt x="28826" y="34750"/>
                </a:lnTo>
                <a:cubicBezTo>
                  <a:pt x="28787" y="35398"/>
                  <a:pt x="28698" y="36038"/>
                  <a:pt x="28560" y="36660"/>
                </a:cubicBezTo>
                <a:moveTo>
                  <a:pt x="34129" y="22954"/>
                </a:moveTo>
                <a:lnTo>
                  <a:pt x="34128" y="22954"/>
                </a:lnTo>
                <a:cubicBezTo>
                  <a:pt x="36118" y="24271"/>
                  <a:pt x="37381" y="27017"/>
                  <a:pt x="37381" y="30027"/>
                </a:cubicBezTo>
                <a:cubicBezTo>
                  <a:pt x="37381" y="30048"/>
                  <a:pt x="37380" y="30069"/>
                  <a:pt x="37380" y="30090"/>
                </a:cubicBezTo>
                <a:moveTo>
                  <a:pt x="41798" y="15354"/>
                </a:moveTo>
                <a:lnTo>
                  <a:pt x="41798" y="15354"/>
                </a:lnTo>
                <a:cubicBezTo>
                  <a:pt x="41473" y="16386"/>
                  <a:pt x="40978" y="17302"/>
                  <a:pt x="40350" y="18030"/>
                </a:cubicBezTo>
                <a:moveTo>
                  <a:pt x="38324" y="5426"/>
                </a:moveTo>
                <a:lnTo>
                  <a:pt x="38324" y="5425"/>
                </a:lnTo>
                <a:cubicBezTo>
                  <a:pt x="38375" y="5811"/>
                  <a:pt x="38401" y="6202"/>
                  <a:pt x="38401" y="6595"/>
                </a:cubicBezTo>
                <a:cubicBezTo>
                  <a:pt x="38401" y="6626"/>
                  <a:pt x="38400" y="6658"/>
                  <a:pt x="38400" y="6690"/>
                </a:cubicBezTo>
                <a:moveTo>
                  <a:pt x="29078" y="3952"/>
                </a:moveTo>
                <a:lnTo>
                  <a:pt x="29078" y="3952"/>
                </a:lnTo>
                <a:cubicBezTo>
                  <a:pt x="29266" y="3369"/>
                  <a:pt x="29516" y="2826"/>
                  <a:pt x="29820" y="2340"/>
                </a:cubicBezTo>
                <a:moveTo>
                  <a:pt x="22141" y="4720"/>
                </a:moveTo>
                <a:lnTo>
                  <a:pt x="22140" y="4719"/>
                </a:lnTo>
                <a:cubicBezTo>
                  <a:pt x="22217" y="4238"/>
                  <a:pt x="22338" y="3771"/>
                  <a:pt x="22500" y="3330"/>
                </a:cubicBezTo>
                <a:moveTo>
                  <a:pt x="14000" y="5192"/>
                </a:moveTo>
                <a:lnTo>
                  <a:pt x="14000" y="5191"/>
                </a:lnTo>
                <a:cubicBezTo>
                  <a:pt x="14471" y="5568"/>
                  <a:pt x="14908" y="6020"/>
                  <a:pt x="15299" y="6540"/>
                </a:cubicBezTo>
                <a:moveTo>
                  <a:pt x="4127" y="15789"/>
                </a:moveTo>
                <a:lnTo>
                  <a:pt x="4127" y="15788"/>
                </a:lnTo>
                <a:cubicBezTo>
                  <a:pt x="4024" y="15324"/>
                  <a:pt x="3948" y="14850"/>
                  <a:pt x="3900" y="14369"/>
                </a:cubicBezTo>
              </a:path>
            </a:pathLst>
          </a:custGeom>
          <a:solidFill>
            <a:srgbClr val="FFFFFF"/>
          </a:solidFill>
          <a:ln w="25560" cap="sq">
            <a:solidFill>
              <a:srgbClr val="4F81BD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buClrTx/>
              <a:buFontTx/>
              <a:buNone/>
            </a:pPr>
            <a:r>
              <a:rPr lang="nl-BE" altLang="nl-BE">
                <a:solidFill>
                  <a:srgbClr val="000000"/>
                </a:solidFill>
              </a:rPr>
              <a:t>Software development methodologie</a:t>
            </a:r>
          </a:p>
          <a:p>
            <a:pPr>
              <a:buClrTx/>
              <a:buFontTx/>
              <a:buNone/>
            </a:pPr>
            <a:endParaRPr lang="nl-BE" altLang="nl-BE">
              <a:solidFill>
                <a:srgbClr val="000000"/>
              </a:solidFill>
            </a:endParaRPr>
          </a:p>
          <a:p>
            <a:pPr>
              <a:buClrTx/>
              <a:buFontTx/>
              <a:buNone/>
            </a:pPr>
            <a:r>
              <a:rPr lang="nl-BE" altLang="nl-BE">
                <a:solidFill>
                  <a:srgbClr val="000000"/>
                </a:solidFill>
              </a:rPr>
              <a:t>Bv waterfall, Agile</a:t>
            </a:r>
          </a:p>
        </p:txBody>
      </p:sp>
      <p:sp>
        <p:nvSpPr>
          <p:cNvPr id="53258" name="Oval 10"/>
          <p:cNvSpPr>
            <a:spLocks noChangeArrowheads="1"/>
          </p:cNvSpPr>
          <p:nvPr/>
        </p:nvSpPr>
        <p:spPr bwMode="auto">
          <a:xfrm>
            <a:off x="7799388" y="4149725"/>
            <a:ext cx="239712" cy="215900"/>
          </a:xfrm>
          <a:prstGeom prst="ellipse">
            <a:avLst/>
          </a:prstGeom>
          <a:solidFill>
            <a:srgbClr val="FFFFFF"/>
          </a:solidFill>
          <a:ln w="25560" cap="sq">
            <a:solidFill>
              <a:srgbClr val="4F81BD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sp>
        <p:nvSpPr>
          <p:cNvPr id="53259" name="Oval 11"/>
          <p:cNvSpPr>
            <a:spLocks noChangeArrowheads="1"/>
          </p:cNvSpPr>
          <p:nvPr/>
        </p:nvSpPr>
        <p:spPr bwMode="auto">
          <a:xfrm>
            <a:off x="8027988" y="3933825"/>
            <a:ext cx="239712" cy="215900"/>
          </a:xfrm>
          <a:prstGeom prst="ellipse">
            <a:avLst/>
          </a:prstGeom>
          <a:solidFill>
            <a:srgbClr val="FFFFFF"/>
          </a:solidFill>
          <a:ln w="25560" cap="sq">
            <a:solidFill>
              <a:srgbClr val="4F81BD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sp>
        <p:nvSpPr>
          <p:cNvPr id="53260" name="Oval 12"/>
          <p:cNvSpPr>
            <a:spLocks noChangeArrowheads="1"/>
          </p:cNvSpPr>
          <p:nvPr/>
        </p:nvSpPr>
        <p:spPr bwMode="auto">
          <a:xfrm>
            <a:off x="8267700" y="3717925"/>
            <a:ext cx="241300" cy="215900"/>
          </a:xfrm>
          <a:prstGeom prst="ellipse">
            <a:avLst/>
          </a:prstGeom>
          <a:solidFill>
            <a:srgbClr val="FFFFFF"/>
          </a:solidFill>
          <a:ln w="25560" cap="sq">
            <a:solidFill>
              <a:srgbClr val="4F81BD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28AB979-642D-6E4D-90BA-1CFE67D8C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DBE2B-33C8-49FC-9814-C3CDAAE67582}" type="slidenum">
              <a:rPr lang="nl-BE" altLang="nl-BE" smtClean="0"/>
              <a:pPr/>
              <a:t>21</a:t>
            </a:fld>
            <a:endParaRPr lang="nl-BE" altLang="nl-BE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Text Box 1"/>
          <p:cNvSpPr txBox="1">
            <a:spLocks noChangeArrowheads="1"/>
          </p:cNvSpPr>
          <p:nvPr/>
        </p:nvSpPr>
        <p:spPr bwMode="auto">
          <a:xfrm>
            <a:off x="2142653" y="225425"/>
            <a:ext cx="7699375" cy="922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lnSpc>
                <a:spcPct val="90000"/>
              </a:lnSpc>
              <a:buClrTx/>
            </a:pPr>
            <a:r>
              <a:rPr lang="nl-BE" altLang="nl-BE" sz="2600" dirty="0">
                <a:solidFill>
                  <a:srgbClr val="C0504D"/>
                </a:solidFill>
              </a:rPr>
              <a:t>Projectfases - Afsluiten</a:t>
            </a:r>
          </a:p>
          <a:p>
            <a:pPr>
              <a:lnSpc>
                <a:spcPct val="90000"/>
              </a:lnSpc>
              <a:buClrTx/>
              <a:buFontTx/>
              <a:buNone/>
            </a:pPr>
            <a:endParaRPr lang="nl-BE" altLang="nl-BE" sz="2600" dirty="0">
              <a:solidFill>
                <a:srgbClr val="C0504D"/>
              </a:solidFill>
            </a:endParaRP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1C402E0F-3DB5-934A-BEE8-235B675F588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597756"/>
              </p:ext>
            </p:extLst>
          </p:nvPr>
        </p:nvGraphicFramePr>
        <p:xfrm>
          <a:off x="-1607244" y="761311"/>
          <a:ext cx="13679908" cy="55699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7F4452D-1466-704A-894E-177E421EE1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DBE2B-33C8-49FC-9814-C3CDAAE67582}" type="slidenum">
              <a:rPr lang="nl-BE" altLang="nl-BE" smtClean="0"/>
              <a:pPr/>
              <a:t>22</a:t>
            </a:fld>
            <a:endParaRPr lang="nl-BE" altLang="nl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7A356D-04CF-D449-AEAD-5C0C2A4EBF6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08168" y="723746"/>
            <a:ext cx="3530004" cy="184207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F317E0D-307C-A741-B779-C16B00DA7191}"/>
              </a:ext>
            </a:extLst>
          </p:cNvPr>
          <p:cNvSpPr txBox="1"/>
          <p:nvPr/>
        </p:nvSpPr>
        <p:spPr>
          <a:xfrm>
            <a:off x="3181251" y="2204864"/>
            <a:ext cx="6336704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BE" sz="11500" dirty="0">
                <a:latin typeface="Century Gothic" panose="020B0502020202020204" pitchFamily="34" charset="0"/>
                <a:ea typeface="Ayuthaya" pitchFamily="2" charset="-34"/>
                <a:cs typeface="Ayuthaya" pitchFamily="2" charset="-34"/>
              </a:rPr>
              <a:t>Vragen</a:t>
            </a:r>
            <a:r>
              <a:rPr lang="en-BE" sz="11500" dirty="0">
                <a:latin typeface="Algerian" pitchFamily="82" charset="77"/>
                <a:ea typeface="Ayuthaya" pitchFamily="2" charset="-34"/>
                <a:cs typeface="Ayuthaya" pitchFamily="2" charset="-34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0686454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Text Box 1"/>
          <p:cNvSpPr txBox="1">
            <a:spLocks noChangeArrowheads="1"/>
          </p:cNvSpPr>
          <p:nvPr/>
        </p:nvSpPr>
        <p:spPr bwMode="auto">
          <a:xfrm>
            <a:off x="2246314" y="0"/>
            <a:ext cx="7699375" cy="922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lnSpc>
                <a:spcPct val="90000"/>
              </a:lnSpc>
              <a:buClrTx/>
              <a:buFontTx/>
              <a:buNone/>
            </a:pPr>
            <a:r>
              <a:rPr lang="nl-BE" altLang="nl-BE" sz="2600" dirty="0">
                <a:solidFill>
                  <a:srgbClr val="C0504D"/>
                </a:solidFill>
              </a:rPr>
              <a:t>Software analyse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2F2798C2-B277-FB4C-B809-5A1C3FEE015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49978332"/>
              </p:ext>
            </p:extLst>
          </p:nvPr>
        </p:nvGraphicFramePr>
        <p:xfrm>
          <a:off x="335360" y="692696"/>
          <a:ext cx="11737304" cy="54726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ijdelijke aanduiding voor dianumm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DBE2B-33C8-49FC-9814-C3CDAAE67582}" type="slidenum">
              <a:rPr lang="nl-BE" altLang="nl-BE" smtClean="0"/>
              <a:pPr/>
              <a:t>3</a:t>
            </a:fld>
            <a:endParaRPr lang="nl-BE" altLang="nl-BE"/>
          </a:p>
        </p:txBody>
      </p:sp>
      <p:pic>
        <p:nvPicPr>
          <p:cNvPr id="50178" name="Picture 2" descr="Light bulb clip art free vector 2 image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7656" y="936668"/>
            <a:ext cx="1176065" cy="1960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981148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Text Box 1"/>
          <p:cNvSpPr txBox="1">
            <a:spLocks noChangeArrowheads="1"/>
          </p:cNvSpPr>
          <p:nvPr/>
        </p:nvSpPr>
        <p:spPr bwMode="auto">
          <a:xfrm>
            <a:off x="2246314" y="0"/>
            <a:ext cx="7699375" cy="922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lnSpc>
                <a:spcPct val="90000"/>
              </a:lnSpc>
              <a:buClrTx/>
              <a:buFontTx/>
              <a:buNone/>
            </a:pPr>
            <a:r>
              <a:rPr lang="nl-BE" altLang="nl-BE" sz="2600" dirty="0">
                <a:solidFill>
                  <a:srgbClr val="C0504D"/>
                </a:solidFill>
              </a:rPr>
              <a:t>Software ontwerp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CBD5FFCD-9F0B-804F-AF53-22B745D43E4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25905471"/>
              </p:ext>
            </p:extLst>
          </p:nvPr>
        </p:nvGraphicFramePr>
        <p:xfrm>
          <a:off x="407368" y="922338"/>
          <a:ext cx="11665295" cy="54340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A3C17CA-AE93-8443-890E-934F9760C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DBE2B-33C8-49FC-9814-C3CDAAE67582}" type="slidenum">
              <a:rPr lang="nl-BE" altLang="nl-BE" smtClean="0"/>
              <a:pPr/>
              <a:t>4</a:t>
            </a:fld>
            <a:endParaRPr lang="nl-BE" altLang="nl-BE"/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Text Box 1"/>
          <p:cNvSpPr txBox="1">
            <a:spLocks noChangeArrowheads="1"/>
          </p:cNvSpPr>
          <p:nvPr/>
        </p:nvSpPr>
        <p:spPr bwMode="auto">
          <a:xfrm>
            <a:off x="2125663" y="117475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21925" algn="l"/>
                <a:tab pos="10779125" algn="l"/>
                <a:tab pos="10779125" algn="l"/>
                <a:tab pos="1078071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21925" algn="l"/>
                <a:tab pos="10779125" algn="l"/>
                <a:tab pos="10779125" algn="l"/>
                <a:tab pos="1078071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21925" algn="l"/>
                <a:tab pos="10779125" algn="l"/>
                <a:tab pos="10779125" algn="l"/>
                <a:tab pos="1078071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21925" algn="l"/>
                <a:tab pos="10779125" algn="l"/>
                <a:tab pos="10779125" algn="l"/>
                <a:tab pos="1078071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21925" algn="l"/>
                <a:tab pos="10779125" algn="l"/>
                <a:tab pos="10779125" algn="l"/>
                <a:tab pos="1078071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21925" algn="l"/>
                <a:tab pos="10779125" algn="l"/>
                <a:tab pos="10779125" algn="l"/>
                <a:tab pos="1078071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21925" algn="l"/>
                <a:tab pos="10779125" algn="l"/>
                <a:tab pos="10779125" algn="l"/>
                <a:tab pos="1078071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21925" algn="l"/>
                <a:tab pos="10779125" algn="l"/>
                <a:tab pos="10779125" algn="l"/>
                <a:tab pos="1078071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21925" algn="l"/>
                <a:tab pos="10779125" algn="l"/>
                <a:tab pos="10779125" algn="l"/>
                <a:tab pos="1078071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lnSpc>
                <a:spcPct val="90000"/>
              </a:lnSpc>
              <a:buClrTx/>
              <a:buFontTx/>
              <a:buNone/>
            </a:pPr>
            <a:r>
              <a:rPr lang="nl-BE" altLang="nl-BE" sz="2600" dirty="0">
                <a:solidFill>
                  <a:srgbClr val="C0504D"/>
                </a:solidFill>
              </a:rPr>
              <a:t>Projectfases</a:t>
            </a:r>
          </a:p>
        </p:txBody>
      </p:sp>
      <p:pic>
        <p:nvPicPr>
          <p:cNvPr id="2" name="Afbeelding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9816" y="349884"/>
            <a:ext cx="6120680" cy="615823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7B68301-34FA-7F4F-A8B7-4ACD8C20AC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DBE2B-33C8-49FC-9814-C3CDAAE67582}" type="slidenum">
              <a:rPr lang="nl-BE" altLang="nl-BE" smtClean="0"/>
              <a:pPr/>
              <a:t>5</a:t>
            </a:fld>
            <a:endParaRPr lang="nl-BE" altLang="nl-BE"/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4222750" y="2997201"/>
            <a:ext cx="2160588" cy="936625"/>
          </a:xfrm>
          <a:prstGeom prst="rect">
            <a:avLst/>
          </a:prstGeom>
          <a:solidFill>
            <a:srgbClr val="FFFFFF"/>
          </a:solidFill>
          <a:ln w="25560" cap="sq">
            <a:solidFill>
              <a:srgbClr val="4F81BD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>
              <a:buClrTx/>
              <a:buFontTx/>
              <a:buNone/>
            </a:pPr>
            <a:r>
              <a:rPr lang="nl-BE" altLang="nl-BE">
                <a:solidFill>
                  <a:srgbClr val="000000"/>
                </a:solidFill>
              </a:rPr>
              <a:t>Plannen</a:t>
            </a:r>
          </a:p>
        </p:txBody>
      </p:sp>
      <p:sp>
        <p:nvSpPr>
          <p:cNvPr id="43010" name="Text Box 2"/>
          <p:cNvSpPr txBox="1">
            <a:spLocks noChangeArrowheads="1"/>
          </p:cNvSpPr>
          <p:nvPr/>
        </p:nvSpPr>
        <p:spPr bwMode="auto">
          <a:xfrm>
            <a:off x="1981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lnSpc>
                <a:spcPct val="90000"/>
              </a:lnSpc>
              <a:buClrTx/>
              <a:buFontTx/>
              <a:buNone/>
            </a:pPr>
            <a:r>
              <a:rPr lang="nl-BE" altLang="nl-BE" sz="2600" dirty="0">
                <a:solidFill>
                  <a:srgbClr val="C0504D"/>
                </a:solidFill>
              </a:rPr>
              <a:t>Projectfases - initiëren</a:t>
            </a:r>
          </a:p>
        </p:txBody>
      </p:sp>
      <p:sp>
        <p:nvSpPr>
          <p:cNvPr id="43011" name="Rectangle 3">
            <a:hlinkClick r:id="" action="ppaction://noaction"/>
          </p:cNvPr>
          <p:cNvSpPr>
            <a:spLocks noChangeArrowheads="1"/>
          </p:cNvSpPr>
          <p:nvPr/>
        </p:nvSpPr>
        <p:spPr bwMode="auto">
          <a:xfrm>
            <a:off x="2135189" y="1700214"/>
            <a:ext cx="2160587" cy="936625"/>
          </a:xfrm>
          <a:prstGeom prst="rect">
            <a:avLst/>
          </a:prstGeom>
          <a:solidFill>
            <a:srgbClr val="FFFFFF"/>
          </a:solidFill>
          <a:ln w="25560" cap="sq">
            <a:solidFill>
              <a:srgbClr val="C0504D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>
              <a:buClrTx/>
              <a:buFontTx/>
              <a:buNone/>
            </a:pPr>
            <a:r>
              <a:rPr lang="nl-BE" altLang="nl-BE">
                <a:solidFill>
                  <a:srgbClr val="000000"/>
                </a:solidFill>
              </a:rPr>
              <a:t>Initiëren</a:t>
            </a:r>
          </a:p>
        </p:txBody>
      </p:sp>
      <p:sp>
        <p:nvSpPr>
          <p:cNvPr id="43012" name="Rectangle 4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6167439" y="4365626"/>
            <a:ext cx="2160587" cy="936625"/>
          </a:xfrm>
          <a:prstGeom prst="rect">
            <a:avLst/>
          </a:prstGeom>
          <a:solidFill>
            <a:srgbClr val="FFFFFF"/>
          </a:solidFill>
          <a:ln w="25560" cap="sq">
            <a:solidFill>
              <a:srgbClr val="4F81BD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>
              <a:buClrTx/>
              <a:buFontTx/>
              <a:buNone/>
            </a:pPr>
            <a:r>
              <a:rPr lang="nl-BE" altLang="nl-BE">
                <a:solidFill>
                  <a:srgbClr val="000000"/>
                </a:solidFill>
              </a:rPr>
              <a:t>Uitvoeren</a:t>
            </a:r>
          </a:p>
        </p:txBody>
      </p:sp>
      <p:sp>
        <p:nvSpPr>
          <p:cNvPr id="43013" name="Rectangle 5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8039100" y="5589589"/>
            <a:ext cx="2160588" cy="936625"/>
          </a:xfrm>
          <a:prstGeom prst="rect">
            <a:avLst/>
          </a:prstGeom>
          <a:solidFill>
            <a:srgbClr val="FFFFFF"/>
          </a:solidFill>
          <a:ln w="25560" cap="sq">
            <a:solidFill>
              <a:srgbClr val="4F81BD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>
              <a:buClrTx/>
              <a:buFontTx/>
              <a:buNone/>
            </a:pPr>
            <a:r>
              <a:rPr lang="nl-BE" altLang="nl-BE">
                <a:solidFill>
                  <a:srgbClr val="000000"/>
                </a:solidFill>
              </a:rPr>
              <a:t>Afsluiten</a:t>
            </a:r>
          </a:p>
        </p:txBody>
      </p:sp>
      <p:sp>
        <p:nvSpPr>
          <p:cNvPr id="43014" name="Line 6"/>
          <p:cNvSpPr>
            <a:spLocks noChangeShapeType="1"/>
          </p:cNvSpPr>
          <p:nvPr/>
        </p:nvSpPr>
        <p:spPr bwMode="auto">
          <a:xfrm>
            <a:off x="4294189" y="2636838"/>
            <a:ext cx="433387" cy="360362"/>
          </a:xfrm>
          <a:prstGeom prst="line">
            <a:avLst/>
          </a:prstGeom>
          <a:noFill/>
          <a:ln w="9360" cap="sq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nl-BE"/>
          </a:p>
        </p:txBody>
      </p:sp>
      <p:sp>
        <p:nvSpPr>
          <p:cNvPr id="43015" name="Line 7"/>
          <p:cNvSpPr>
            <a:spLocks noChangeShapeType="1"/>
          </p:cNvSpPr>
          <p:nvPr/>
        </p:nvSpPr>
        <p:spPr bwMode="auto">
          <a:xfrm>
            <a:off x="6383339" y="3933825"/>
            <a:ext cx="503237" cy="431800"/>
          </a:xfrm>
          <a:prstGeom prst="line">
            <a:avLst/>
          </a:prstGeom>
          <a:noFill/>
          <a:ln w="9360" cap="sq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nl-BE"/>
          </a:p>
        </p:txBody>
      </p:sp>
      <p:sp>
        <p:nvSpPr>
          <p:cNvPr id="43016" name="Line 8"/>
          <p:cNvSpPr>
            <a:spLocks noChangeShapeType="1"/>
          </p:cNvSpPr>
          <p:nvPr/>
        </p:nvSpPr>
        <p:spPr bwMode="auto">
          <a:xfrm>
            <a:off x="8328025" y="5300664"/>
            <a:ext cx="431800" cy="288925"/>
          </a:xfrm>
          <a:prstGeom prst="line">
            <a:avLst/>
          </a:prstGeom>
          <a:noFill/>
          <a:ln w="9360" cap="sq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nl-BE"/>
          </a:p>
        </p:txBody>
      </p:sp>
      <p:sp>
        <p:nvSpPr>
          <p:cNvPr id="43017" name="AutoShape 9"/>
          <p:cNvSpPr>
            <a:spLocks noChangeArrowheads="1"/>
          </p:cNvSpPr>
          <p:nvPr/>
        </p:nvSpPr>
        <p:spPr bwMode="auto">
          <a:xfrm>
            <a:off x="6886576" y="1860551"/>
            <a:ext cx="3781425" cy="2073275"/>
          </a:xfrm>
          <a:custGeom>
            <a:avLst/>
            <a:gdLst>
              <a:gd name="G0" fmla="+- 1 0 0"/>
              <a:gd name="G1" fmla="+- 1 0 0"/>
              <a:gd name="G2" fmla="+- 1 0 0"/>
              <a:gd name="G3" fmla="+- 1 0 0"/>
              <a:gd name="G4" fmla="+- 1 0 0"/>
              <a:gd name="G5" fmla="+- 1 0 0"/>
              <a:gd name="G6" fmla="+- 1 0 0"/>
              <a:gd name="G7" fmla="+- 1 0 0"/>
              <a:gd name="G8" fmla="+- 1 0 0"/>
              <a:gd name="G9" fmla="+- 1 0 0"/>
              <a:gd name="G10" fmla="+- 1 0 0"/>
              <a:gd name="G11" fmla="+- 1 0 0"/>
              <a:gd name="G12" fmla="+- 1 0 0"/>
              <a:gd name="G13" fmla="+- 1 0 0"/>
              <a:gd name="G14" fmla="+- 1 0 0"/>
              <a:gd name="G15" fmla="+- 1 0 0"/>
              <a:gd name="G16" fmla="+- 1 0 0"/>
              <a:gd name="G17" fmla="+- 1 0 0"/>
              <a:gd name="G18" fmla="+- 1 0 0"/>
              <a:gd name="G19" fmla="+- 1 0 0"/>
              <a:gd name="G20" fmla="+- 1 0 0"/>
              <a:gd name="G21" fmla="+- 1 0 0"/>
              <a:gd name="G22" fmla="+- 1 0 0"/>
              <a:gd name="G23" fmla="+- 1 0 0"/>
              <a:gd name="G24" fmla="+- 1 0 0"/>
              <a:gd name="G25" fmla="+- 1 0 0"/>
              <a:gd name="G26" fmla="+- 1 0 0"/>
              <a:gd name="G27" fmla="+- 1 0 0"/>
              <a:gd name="G28" fmla="+- 75 0 0"/>
              <a:gd name="G29" fmla="+- 1 0 0"/>
              <a:gd name="G30" fmla="*/ 1 0 51712"/>
              <a:gd name="G31" fmla="+- 1 0 0"/>
              <a:gd name="G32" fmla="+- 1 0 0"/>
              <a:gd name="G33" fmla="+- 1 0 0"/>
              <a:gd name="G34" fmla="+- 1 0 0"/>
              <a:gd name="G35" fmla="+- 1 0 0"/>
              <a:gd name="G36" fmla="+- 1 0 0"/>
              <a:gd name="G37" fmla="+- 1 0 0"/>
              <a:gd name="G38" fmla="+- 1 0 0"/>
              <a:gd name="G39" fmla="+- 1 0 0"/>
              <a:gd name="G40" fmla="+- 1 0 0"/>
              <a:gd name="G41" fmla="+- 1 0 0"/>
              <a:gd name="G42" fmla="+- 1 0 0"/>
              <a:gd name="G43" fmla="+- 1 0 0"/>
              <a:gd name="G44" fmla="+- 1 0 0"/>
              <a:gd name="G45" fmla="+- 1 0 0"/>
              <a:gd name="G46" fmla="+- 1 0 0"/>
              <a:gd name="G47" fmla="*/ 1 34523 2"/>
              <a:gd name="G48" fmla="+- 1 0 0"/>
              <a:gd name="G49" fmla="+- 1 0 0"/>
              <a:gd name="G50" fmla="+- 1 0 0"/>
              <a:gd name="G51" fmla="+- 1 0 0"/>
              <a:gd name="G52" fmla="+- 1 0 0"/>
              <a:gd name="G53" fmla="+- 1 0 0"/>
              <a:gd name="G54" fmla="+- 1 0 0"/>
              <a:gd name="G55" fmla="+- 1 0 0"/>
              <a:gd name="G56" fmla="+- 1 0 0"/>
              <a:gd name="G57" fmla="+- 1 0 0"/>
              <a:gd name="G58" fmla="+- 1 0 0"/>
              <a:gd name="G59" fmla="+- 1 0 0"/>
              <a:gd name="G60" fmla="+- 1 0 0"/>
              <a:gd name="G61" fmla="+- 1 0 0"/>
              <a:gd name="G62" fmla="+- 1 0 0"/>
              <a:gd name="G63" fmla="+- 1 0 0"/>
              <a:gd name="G64" fmla="+- 1 0 0"/>
              <a:gd name="G65" fmla="*/ 1 0 51712"/>
              <a:gd name="G66" fmla="+- 1 0 0"/>
              <a:gd name="G67" fmla="+- 1 0 0"/>
              <a:gd name="G68" fmla="*/ 1 0 51712"/>
              <a:gd name="G69" fmla="+- 1 0 0"/>
              <a:gd name="G70" fmla="+- 1 0 0"/>
              <a:gd name="G71" fmla="+- 1 0 0"/>
              <a:gd name="G72" fmla="+- 1 0 0"/>
              <a:gd name="G73" fmla="+- 1 0 0"/>
              <a:gd name="G74" fmla="+- 1 0 0"/>
              <a:gd name="G75" fmla="+- 1 0 0"/>
              <a:gd name="G76" fmla="+- 1 0 0"/>
              <a:gd name="G77" fmla="+- 1 0 0"/>
              <a:gd name="G78" fmla="*/ 1 0 51712"/>
              <a:gd name="G79" fmla="+- 1 0 0"/>
              <a:gd name="G80" fmla="+- 1 0 0"/>
              <a:gd name="G81" fmla="+- 1 0 0"/>
              <a:gd name="G82" fmla="+- 1 0 0"/>
              <a:gd name="G83" fmla="+- 1 0 0"/>
              <a:gd name="G84" fmla="+- 1 0 0"/>
              <a:gd name="G85" fmla="+- 1 0 0"/>
              <a:gd name="G86" fmla="+- 1 0 0"/>
              <a:gd name="G87" fmla="+- 1 0 0"/>
              <a:gd name="G88" fmla="+- 1 0 0"/>
              <a:gd name="G89" fmla="*/ 1 0 51712"/>
              <a:gd name="G90" fmla="+- 26195 0 0"/>
              <a:gd name="G91" fmla="*/ 1 0 51712"/>
              <a:gd name="G92" fmla="+- 25913 0 0"/>
              <a:gd name="G93" fmla="cos G91 G92"/>
              <a:gd name="G94" fmla="+- 1 0 0"/>
              <a:gd name="G95" fmla="*/ 1 0 51712"/>
              <a:gd name="G96" fmla="*/ 1 0 51712"/>
              <a:gd name="G97" fmla="+- 1 0 0"/>
              <a:gd name="G98" fmla="+- 1 0 0"/>
              <a:gd name="G99" fmla="+- 1 0 0"/>
              <a:gd name="G100" fmla="+- 1 0 0"/>
              <a:gd name="G101" fmla="+- 1 0 0"/>
              <a:gd name="G102" fmla="+- 1 0 0"/>
              <a:gd name="G103" fmla="+- 1 0 0"/>
              <a:gd name="G104" fmla="+- 1 0 0"/>
              <a:gd name="G105" fmla="+- 1 0 0"/>
              <a:gd name="G106" fmla="+- 1 0 0"/>
              <a:gd name="G107" fmla="+- 1 0 0"/>
              <a:gd name="G108" fmla="+- 1 0 0"/>
              <a:gd name="G109" fmla="+- 1 0 0"/>
              <a:gd name="G110" fmla="+- 1 0 0"/>
              <a:gd name="G111" fmla="+- 1 0 0"/>
              <a:gd name="G112" fmla="+- 1 0 0"/>
              <a:gd name="G113" fmla="+- 27017 0 0"/>
              <a:gd name="G114" fmla="+- 30027 0 0"/>
              <a:gd name="G115" fmla="+- 30048 0 0"/>
              <a:gd name="G116" fmla="*/ 1 0 51712"/>
              <a:gd name="G117" fmla="*/ 1 0 51712"/>
              <a:gd name="G118" fmla="+- 1 0 0"/>
              <a:gd name="G119" fmla="+- 1 0 0"/>
              <a:gd name="G120" fmla="+- 1 0 0"/>
              <a:gd name="G121" fmla="+- 1 0 0"/>
              <a:gd name="G122" fmla="+- 1 0 0"/>
              <a:gd name="G123" fmla="+- 1 0 0"/>
              <a:gd name="G124" fmla="+- 1 0 0"/>
              <a:gd name="G125" fmla="+- 1 0 0"/>
              <a:gd name="G126" fmla="+- 1 0 0"/>
              <a:gd name="G127" fmla="+- 1 0 0"/>
              <a:gd name="G128" fmla="+- 1 0 0"/>
              <a:gd name="G129" fmla="+- 1 0 0"/>
              <a:gd name="G130" fmla="+- 1 0 0"/>
              <a:gd name="G131" fmla="+- 1 0 0"/>
              <a:gd name="G132" fmla="+- 1 0 0"/>
              <a:gd name="G133" fmla="+- 1 0 0"/>
              <a:gd name="G134" fmla="+- 1 0 0"/>
              <a:gd name="G135" fmla="+- 1 0 0"/>
              <a:gd name="G136" fmla="+- 1 0 0"/>
              <a:gd name="G137" fmla="+- 1 0 0"/>
              <a:gd name="G138" fmla="+- 1 0 0"/>
              <a:gd name="G139" fmla="+- 1 0 0"/>
              <a:gd name="G140" fmla="+- 1 0 0"/>
              <a:gd name="G141" fmla="+- 1 0 0"/>
              <a:gd name="G142" fmla="+- 1 0 0"/>
              <a:gd name="G143" fmla="+- 1 0 0"/>
              <a:gd name="G144" fmla="+- 1 0 0"/>
              <a:gd name="G145" fmla="+- 1 0 0"/>
              <a:gd name="G146" fmla="+- 1 0 0"/>
              <a:gd name="G147" fmla="+- 1 0 0"/>
              <a:gd name="G148" fmla="+- 1 0 0"/>
              <a:gd name="G149" fmla="+- 1 0 0"/>
              <a:gd name="G150" fmla="+- 1 0 0"/>
              <a:gd name="T0" fmla="*/ 2147483646 w 43200"/>
              <a:gd name="T1" fmla="*/ 2147483646 h 43200"/>
              <a:gd name="T2" fmla="*/ 2147483646 w 43200"/>
              <a:gd name="T3" fmla="*/ 2147483646 h 43200"/>
              <a:gd name="T4" fmla="*/ 2147483646 w 43200"/>
              <a:gd name="T5" fmla="*/ 2147483646 h 43200"/>
              <a:gd name="T6" fmla="*/ 2147483646 w 43200"/>
              <a:gd name="T7" fmla="*/ 2147483646 h 43200"/>
              <a:gd name="T8" fmla="*/ 5954 w 43200"/>
              <a:gd name="T9" fmla="*/ 6524 h 43200"/>
              <a:gd name="T10" fmla="*/ 34174 w 43200"/>
              <a:gd name="T11" fmla="*/ 34674 h 43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43200" h="43200">
                <a:moveTo>
                  <a:pt x="3900" y="14370"/>
                </a:moveTo>
                <a:lnTo>
                  <a:pt x="3899" y="14370"/>
                </a:lnTo>
                <a:cubicBezTo>
                  <a:pt x="3858" y="13959"/>
                  <a:pt x="3838" y="13545"/>
                  <a:pt x="3838" y="13131"/>
                </a:cubicBezTo>
                <a:cubicBezTo>
                  <a:pt x="3838" y="8055"/>
                  <a:pt x="6861" y="3941"/>
                  <a:pt x="10591" y="3941"/>
                </a:cubicBezTo>
                <a:cubicBezTo>
                  <a:pt x="11791" y="3940"/>
                  <a:pt x="12969" y="4376"/>
                  <a:pt x="14005" y="5201"/>
                </a:cubicBezTo>
                <a:lnTo>
                  <a:pt x="14005" y="5202"/>
                </a:lnTo>
                <a:cubicBezTo>
                  <a:pt x="14930" y="2828"/>
                  <a:pt x="16742" y="1343"/>
                  <a:pt x="18715" y="1344"/>
                </a:cubicBezTo>
                <a:cubicBezTo>
                  <a:pt x="20114" y="1344"/>
                  <a:pt x="21458" y="2093"/>
                  <a:pt x="22456" y="3431"/>
                </a:cubicBezTo>
                <a:lnTo>
                  <a:pt x="22456" y="3432"/>
                </a:lnTo>
                <a:cubicBezTo>
                  <a:pt x="23194" y="1415"/>
                  <a:pt x="24707" y="140"/>
                  <a:pt x="26362" y="141"/>
                </a:cubicBezTo>
                <a:cubicBezTo>
                  <a:pt x="27723" y="141"/>
                  <a:pt x="29007" y="1006"/>
                  <a:pt x="29832" y="2481"/>
                </a:cubicBezTo>
                <a:lnTo>
                  <a:pt x="29832" y="2480"/>
                </a:lnTo>
                <a:cubicBezTo>
                  <a:pt x="30755" y="1002"/>
                  <a:pt x="32110" y="149"/>
                  <a:pt x="33538" y="150"/>
                </a:cubicBezTo>
                <a:cubicBezTo>
                  <a:pt x="35888" y="150"/>
                  <a:pt x="37901" y="2435"/>
                  <a:pt x="38318" y="5575"/>
                </a:cubicBezTo>
                <a:lnTo>
                  <a:pt x="38317" y="5576"/>
                </a:lnTo>
                <a:cubicBezTo>
                  <a:pt x="40639" y="6438"/>
                  <a:pt x="42250" y="9313"/>
                  <a:pt x="42250" y="12594"/>
                </a:cubicBezTo>
                <a:cubicBezTo>
                  <a:pt x="42250" y="13579"/>
                  <a:pt x="42103" y="14554"/>
                  <a:pt x="41818" y="15460"/>
                </a:cubicBezTo>
                <a:lnTo>
                  <a:pt x="41818" y="15459"/>
                </a:lnTo>
                <a:cubicBezTo>
                  <a:pt x="42727" y="17070"/>
                  <a:pt x="43220" y="19044"/>
                  <a:pt x="43220" y="21076"/>
                </a:cubicBezTo>
                <a:cubicBezTo>
                  <a:pt x="43220" y="25663"/>
                  <a:pt x="40741" y="29553"/>
                  <a:pt x="37404" y="30203"/>
                </a:cubicBezTo>
                <a:lnTo>
                  <a:pt x="37403" y="30202"/>
                </a:lnTo>
                <a:cubicBezTo>
                  <a:pt x="37378" y="34523"/>
                  <a:pt x="34795" y="38006"/>
                  <a:pt x="31619" y="38007"/>
                </a:cubicBezTo>
                <a:cubicBezTo>
                  <a:pt x="30535" y="38007"/>
                  <a:pt x="29474" y="37593"/>
                  <a:pt x="28555" y="36813"/>
                </a:cubicBezTo>
                <a:lnTo>
                  <a:pt x="28556" y="36813"/>
                </a:lnTo>
                <a:cubicBezTo>
                  <a:pt x="27694" y="40699"/>
                  <a:pt x="25069" y="43357"/>
                  <a:pt x="22094" y="43358"/>
                </a:cubicBezTo>
                <a:cubicBezTo>
                  <a:pt x="19839" y="43358"/>
                  <a:pt x="17733" y="41821"/>
                  <a:pt x="16480" y="39263"/>
                </a:cubicBezTo>
                <a:lnTo>
                  <a:pt x="16480" y="39264"/>
                </a:lnTo>
                <a:cubicBezTo>
                  <a:pt x="15279" y="40250"/>
                  <a:pt x="13904" y="40770"/>
                  <a:pt x="12503" y="40771"/>
                </a:cubicBezTo>
                <a:cubicBezTo>
                  <a:pt x="9735" y="40771"/>
                  <a:pt x="7180" y="38748"/>
                  <a:pt x="5804" y="35469"/>
                </a:cubicBezTo>
                <a:lnTo>
                  <a:pt x="5803" y="35469"/>
                </a:lnTo>
                <a:cubicBezTo>
                  <a:pt x="5635" y="35496"/>
                  <a:pt x="5465" y="35509"/>
                  <a:pt x="5296" y="35510"/>
                </a:cubicBezTo>
                <a:cubicBezTo>
                  <a:pt x="2888" y="35510"/>
                  <a:pt x="936" y="32860"/>
                  <a:pt x="936" y="29592"/>
                </a:cubicBezTo>
                <a:cubicBezTo>
                  <a:pt x="935" y="28090"/>
                  <a:pt x="1356" y="26644"/>
                  <a:pt x="2112" y="25547"/>
                </a:cubicBezTo>
                <a:lnTo>
                  <a:pt x="2113" y="25547"/>
                </a:lnTo>
                <a:cubicBezTo>
                  <a:pt x="781" y="24481"/>
                  <a:pt x="-36" y="22528"/>
                  <a:pt x="-36" y="20418"/>
                </a:cubicBezTo>
                <a:cubicBezTo>
                  <a:pt x="-37" y="17370"/>
                  <a:pt x="1647" y="14817"/>
                  <a:pt x="3863" y="14504"/>
                </a:cubicBezTo>
                <a:lnTo>
                  <a:pt x="3900" y="14370"/>
                </a:lnTo>
                <a:close/>
              </a:path>
              <a:path w="43200" h="43200" fill="none">
                <a:moveTo>
                  <a:pt x="4693" y="26177"/>
                </a:moveTo>
                <a:lnTo>
                  <a:pt x="4693" y="26177"/>
                </a:lnTo>
                <a:cubicBezTo>
                  <a:pt x="4580" y="26189"/>
                  <a:pt x="4468" y="26194"/>
                  <a:pt x="4356" y="26195"/>
                </a:cubicBezTo>
                <a:cubicBezTo>
                  <a:pt x="3584" y="26195"/>
                  <a:pt x="2826" y="25913"/>
                  <a:pt x="2160" y="25379"/>
                </a:cubicBezTo>
                <a:moveTo>
                  <a:pt x="6928" y="34899"/>
                </a:moveTo>
                <a:lnTo>
                  <a:pt x="6927" y="34898"/>
                </a:lnTo>
                <a:cubicBezTo>
                  <a:pt x="6572" y="35091"/>
                  <a:pt x="6200" y="35219"/>
                  <a:pt x="5820" y="35280"/>
                </a:cubicBezTo>
                <a:moveTo>
                  <a:pt x="16478" y="39090"/>
                </a:moveTo>
                <a:lnTo>
                  <a:pt x="16477" y="39090"/>
                </a:lnTo>
                <a:cubicBezTo>
                  <a:pt x="16210" y="38544"/>
                  <a:pt x="15986" y="37960"/>
                  <a:pt x="15809" y="37350"/>
                </a:cubicBezTo>
                <a:moveTo>
                  <a:pt x="28827" y="34751"/>
                </a:moveTo>
                <a:lnTo>
                  <a:pt x="28826" y="34750"/>
                </a:lnTo>
                <a:cubicBezTo>
                  <a:pt x="28787" y="35398"/>
                  <a:pt x="28698" y="36038"/>
                  <a:pt x="28560" y="36660"/>
                </a:cubicBezTo>
                <a:moveTo>
                  <a:pt x="34129" y="22954"/>
                </a:moveTo>
                <a:lnTo>
                  <a:pt x="34128" y="22954"/>
                </a:lnTo>
                <a:cubicBezTo>
                  <a:pt x="36118" y="24271"/>
                  <a:pt x="37381" y="27017"/>
                  <a:pt x="37381" y="30027"/>
                </a:cubicBezTo>
                <a:cubicBezTo>
                  <a:pt x="37381" y="30048"/>
                  <a:pt x="37380" y="30069"/>
                  <a:pt x="37380" y="30090"/>
                </a:cubicBezTo>
                <a:moveTo>
                  <a:pt x="41798" y="15354"/>
                </a:moveTo>
                <a:lnTo>
                  <a:pt x="41798" y="15354"/>
                </a:lnTo>
                <a:cubicBezTo>
                  <a:pt x="41473" y="16386"/>
                  <a:pt x="40978" y="17302"/>
                  <a:pt x="40350" y="18030"/>
                </a:cubicBezTo>
                <a:moveTo>
                  <a:pt x="38324" y="5426"/>
                </a:moveTo>
                <a:lnTo>
                  <a:pt x="38324" y="5425"/>
                </a:lnTo>
                <a:cubicBezTo>
                  <a:pt x="38375" y="5811"/>
                  <a:pt x="38401" y="6202"/>
                  <a:pt x="38401" y="6595"/>
                </a:cubicBezTo>
                <a:cubicBezTo>
                  <a:pt x="38401" y="6626"/>
                  <a:pt x="38400" y="6658"/>
                  <a:pt x="38400" y="6690"/>
                </a:cubicBezTo>
                <a:moveTo>
                  <a:pt x="29078" y="3952"/>
                </a:moveTo>
                <a:lnTo>
                  <a:pt x="29078" y="3952"/>
                </a:lnTo>
                <a:cubicBezTo>
                  <a:pt x="29266" y="3369"/>
                  <a:pt x="29516" y="2826"/>
                  <a:pt x="29820" y="2340"/>
                </a:cubicBezTo>
                <a:moveTo>
                  <a:pt x="22141" y="4720"/>
                </a:moveTo>
                <a:lnTo>
                  <a:pt x="22140" y="4719"/>
                </a:lnTo>
                <a:cubicBezTo>
                  <a:pt x="22217" y="4238"/>
                  <a:pt x="22338" y="3771"/>
                  <a:pt x="22500" y="3330"/>
                </a:cubicBezTo>
                <a:moveTo>
                  <a:pt x="14000" y="5192"/>
                </a:moveTo>
                <a:lnTo>
                  <a:pt x="14000" y="5191"/>
                </a:lnTo>
                <a:cubicBezTo>
                  <a:pt x="14471" y="5568"/>
                  <a:pt x="14908" y="6020"/>
                  <a:pt x="15299" y="6540"/>
                </a:cubicBezTo>
                <a:moveTo>
                  <a:pt x="4127" y="15789"/>
                </a:moveTo>
                <a:lnTo>
                  <a:pt x="4127" y="15788"/>
                </a:lnTo>
                <a:cubicBezTo>
                  <a:pt x="4024" y="15324"/>
                  <a:pt x="3948" y="14850"/>
                  <a:pt x="3900" y="14369"/>
                </a:cubicBezTo>
              </a:path>
            </a:pathLst>
          </a:custGeom>
          <a:solidFill>
            <a:srgbClr val="FFFFFF"/>
          </a:solidFill>
          <a:ln w="25560" cap="sq">
            <a:solidFill>
              <a:srgbClr val="4F81BD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buClrTx/>
              <a:buFontTx/>
              <a:buNone/>
            </a:pPr>
            <a:r>
              <a:rPr lang="nl-BE" altLang="nl-BE">
                <a:solidFill>
                  <a:srgbClr val="000000"/>
                </a:solidFill>
              </a:rPr>
              <a:t>Software development methodologie</a:t>
            </a:r>
          </a:p>
          <a:p>
            <a:pPr>
              <a:buClrTx/>
              <a:buFontTx/>
              <a:buNone/>
            </a:pPr>
            <a:endParaRPr lang="nl-BE" altLang="nl-BE">
              <a:solidFill>
                <a:srgbClr val="000000"/>
              </a:solidFill>
            </a:endParaRPr>
          </a:p>
          <a:p>
            <a:pPr>
              <a:buClrTx/>
              <a:buFontTx/>
              <a:buNone/>
            </a:pPr>
            <a:r>
              <a:rPr lang="nl-BE" altLang="nl-BE">
                <a:solidFill>
                  <a:srgbClr val="000000"/>
                </a:solidFill>
              </a:rPr>
              <a:t>Bv waterfall, Agile</a:t>
            </a:r>
          </a:p>
        </p:txBody>
      </p:sp>
      <p:sp>
        <p:nvSpPr>
          <p:cNvPr id="43018" name="Oval 10"/>
          <p:cNvSpPr>
            <a:spLocks noChangeArrowheads="1"/>
          </p:cNvSpPr>
          <p:nvPr/>
        </p:nvSpPr>
        <p:spPr bwMode="auto">
          <a:xfrm>
            <a:off x="7799388" y="4149725"/>
            <a:ext cx="239712" cy="215900"/>
          </a:xfrm>
          <a:prstGeom prst="ellipse">
            <a:avLst/>
          </a:prstGeom>
          <a:solidFill>
            <a:srgbClr val="FFFFFF"/>
          </a:solidFill>
          <a:ln w="25560" cap="sq">
            <a:solidFill>
              <a:srgbClr val="4F81BD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sp>
        <p:nvSpPr>
          <p:cNvPr id="43019" name="Oval 11"/>
          <p:cNvSpPr>
            <a:spLocks noChangeArrowheads="1"/>
          </p:cNvSpPr>
          <p:nvPr/>
        </p:nvSpPr>
        <p:spPr bwMode="auto">
          <a:xfrm>
            <a:off x="8027988" y="3933825"/>
            <a:ext cx="239712" cy="215900"/>
          </a:xfrm>
          <a:prstGeom prst="ellipse">
            <a:avLst/>
          </a:prstGeom>
          <a:solidFill>
            <a:srgbClr val="FFFFFF"/>
          </a:solidFill>
          <a:ln w="25560" cap="sq">
            <a:solidFill>
              <a:srgbClr val="4F81BD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sp>
        <p:nvSpPr>
          <p:cNvPr id="43020" name="Oval 12"/>
          <p:cNvSpPr>
            <a:spLocks noChangeArrowheads="1"/>
          </p:cNvSpPr>
          <p:nvPr/>
        </p:nvSpPr>
        <p:spPr bwMode="auto">
          <a:xfrm>
            <a:off x="8267700" y="3717925"/>
            <a:ext cx="241300" cy="215900"/>
          </a:xfrm>
          <a:prstGeom prst="ellipse">
            <a:avLst/>
          </a:prstGeom>
          <a:solidFill>
            <a:srgbClr val="FFFFFF"/>
          </a:solidFill>
          <a:ln w="25560" cap="sq">
            <a:solidFill>
              <a:srgbClr val="4F81BD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ED865C6-F394-1944-B874-2BB53FB801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DBE2B-33C8-49FC-9814-C3CDAAE67582}" type="slidenum">
              <a:rPr lang="nl-BE" altLang="nl-BE" smtClean="0"/>
              <a:pPr/>
              <a:t>6</a:t>
            </a:fld>
            <a:endParaRPr lang="nl-BE" altLang="nl-BE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Rectangle 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1703389" y="1268414"/>
            <a:ext cx="8569325" cy="5329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sp>
        <p:nvSpPr>
          <p:cNvPr id="44034" name="Text Box 2"/>
          <p:cNvSpPr txBox="1">
            <a:spLocks noChangeArrowheads="1"/>
          </p:cNvSpPr>
          <p:nvPr/>
        </p:nvSpPr>
        <p:spPr bwMode="auto">
          <a:xfrm>
            <a:off x="2246314" y="0"/>
            <a:ext cx="7699375" cy="922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lnSpc>
                <a:spcPct val="90000"/>
              </a:lnSpc>
              <a:buClrTx/>
              <a:buFontTx/>
              <a:buNone/>
            </a:pPr>
            <a:r>
              <a:rPr lang="nl-BE" altLang="nl-BE" sz="2600" dirty="0">
                <a:solidFill>
                  <a:srgbClr val="C0504D"/>
                </a:solidFill>
              </a:rPr>
              <a:t>Projectfases - initiëren</a:t>
            </a:r>
          </a:p>
        </p:txBody>
      </p:sp>
      <p:sp>
        <p:nvSpPr>
          <p:cNvPr id="44035" name="Text Box 3"/>
          <p:cNvSpPr txBox="1">
            <a:spLocks noChangeArrowheads="1"/>
          </p:cNvSpPr>
          <p:nvPr/>
        </p:nvSpPr>
        <p:spPr bwMode="auto">
          <a:xfrm>
            <a:off x="2423592" y="1128458"/>
            <a:ext cx="8212137" cy="4902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361950" indent="-361950">
              <a:tabLst>
                <a:tab pos="361950" algn="l"/>
                <a:tab pos="809625" algn="l"/>
                <a:tab pos="1258888" algn="l"/>
                <a:tab pos="1708150" algn="l"/>
                <a:tab pos="2157413" algn="l"/>
                <a:tab pos="2606675" algn="l"/>
                <a:tab pos="3055938" algn="l"/>
                <a:tab pos="3505200" algn="l"/>
                <a:tab pos="3954463" algn="l"/>
                <a:tab pos="4403725" algn="l"/>
                <a:tab pos="4852988" algn="l"/>
                <a:tab pos="5302250" algn="l"/>
                <a:tab pos="5751513" algn="l"/>
                <a:tab pos="6200775" algn="l"/>
                <a:tab pos="6650038" algn="l"/>
                <a:tab pos="7099300" algn="l"/>
                <a:tab pos="7548563" algn="l"/>
                <a:tab pos="7997825" algn="l"/>
                <a:tab pos="8447088" algn="l"/>
                <a:tab pos="8896350" algn="l"/>
                <a:tab pos="934561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 marL="739775" indent="-282575">
              <a:tabLst>
                <a:tab pos="361950" algn="l"/>
                <a:tab pos="809625" algn="l"/>
                <a:tab pos="1258888" algn="l"/>
                <a:tab pos="1708150" algn="l"/>
                <a:tab pos="2157413" algn="l"/>
                <a:tab pos="2606675" algn="l"/>
                <a:tab pos="3055938" algn="l"/>
                <a:tab pos="3505200" algn="l"/>
                <a:tab pos="3954463" algn="l"/>
                <a:tab pos="4403725" algn="l"/>
                <a:tab pos="4852988" algn="l"/>
                <a:tab pos="5302250" algn="l"/>
                <a:tab pos="5751513" algn="l"/>
                <a:tab pos="6200775" algn="l"/>
                <a:tab pos="6650038" algn="l"/>
                <a:tab pos="7099300" algn="l"/>
                <a:tab pos="7548563" algn="l"/>
                <a:tab pos="7997825" algn="l"/>
                <a:tab pos="8447088" algn="l"/>
                <a:tab pos="8896350" algn="l"/>
                <a:tab pos="934561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361950" algn="l"/>
                <a:tab pos="809625" algn="l"/>
                <a:tab pos="1258888" algn="l"/>
                <a:tab pos="1708150" algn="l"/>
                <a:tab pos="2157413" algn="l"/>
                <a:tab pos="2606675" algn="l"/>
                <a:tab pos="3055938" algn="l"/>
                <a:tab pos="3505200" algn="l"/>
                <a:tab pos="3954463" algn="l"/>
                <a:tab pos="4403725" algn="l"/>
                <a:tab pos="4852988" algn="l"/>
                <a:tab pos="5302250" algn="l"/>
                <a:tab pos="5751513" algn="l"/>
                <a:tab pos="6200775" algn="l"/>
                <a:tab pos="6650038" algn="l"/>
                <a:tab pos="7099300" algn="l"/>
                <a:tab pos="7548563" algn="l"/>
                <a:tab pos="7997825" algn="l"/>
                <a:tab pos="8447088" algn="l"/>
                <a:tab pos="8896350" algn="l"/>
                <a:tab pos="934561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361950" algn="l"/>
                <a:tab pos="809625" algn="l"/>
                <a:tab pos="1258888" algn="l"/>
                <a:tab pos="1708150" algn="l"/>
                <a:tab pos="2157413" algn="l"/>
                <a:tab pos="2606675" algn="l"/>
                <a:tab pos="3055938" algn="l"/>
                <a:tab pos="3505200" algn="l"/>
                <a:tab pos="3954463" algn="l"/>
                <a:tab pos="4403725" algn="l"/>
                <a:tab pos="4852988" algn="l"/>
                <a:tab pos="5302250" algn="l"/>
                <a:tab pos="5751513" algn="l"/>
                <a:tab pos="6200775" algn="l"/>
                <a:tab pos="6650038" algn="l"/>
                <a:tab pos="7099300" algn="l"/>
                <a:tab pos="7548563" algn="l"/>
                <a:tab pos="7997825" algn="l"/>
                <a:tab pos="8447088" algn="l"/>
                <a:tab pos="8896350" algn="l"/>
                <a:tab pos="934561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361950" algn="l"/>
                <a:tab pos="809625" algn="l"/>
                <a:tab pos="1258888" algn="l"/>
                <a:tab pos="1708150" algn="l"/>
                <a:tab pos="2157413" algn="l"/>
                <a:tab pos="2606675" algn="l"/>
                <a:tab pos="3055938" algn="l"/>
                <a:tab pos="3505200" algn="l"/>
                <a:tab pos="3954463" algn="l"/>
                <a:tab pos="4403725" algn="l"/>
                <a:tab pos="4852988" algn="l"/>
                <a:tab pos="5302250" algn="l"/>
                <a:tab pos="5751513" algn="l"/>
                <a:tab pos="6200775" algn="l"/>
                <a:tab pos="6650038" algn="l"/>
                <a:tab pos="7099300" algn="l"/>
                <a:tab pos="7548563" algn="l"/>
                <a:tab pos="7997825" algn="l"/>
                <a:tab pos="8447088" algn="l"/>
                <a:tab pos="8896350" algn="l"/>
                <a:tab pos="934561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61950" algn="l"/>
                <a:tab pos="809625" algn="l"/>
                <a:tab pos="1258888" algn="l"/>
                <a:tab pos="1708150" algn="l"/>
                <a:tab pos="2157413" algn="l"/>
                <a:tab pos="2606675" algn="l"/>
                <a:tab pos="3055938" algn="l"/>
                <a:tab pos="3505200" algn="l"/>
                <a:tab pos="3954463" algn="l"/>
                <a:tab pos="4403725" algn="l"/>
                <a:tab pos="4852988" algn="l"/>
                <a:tab pos="5302250" algn="l"/>
                <a:tab pos="5751513" algn="l"/>
                <a:tab pos="6200775" algn="l"/>
                <a:tab pos="6650038" algn="l"/>
                <a:tab pos="7099300" algn="l"/>
                <a:tab pos="7548563" algn="l"/>
                <a:tab pos="7997825" algn="l"/>
                <a:tab pos="8447088" algn="l"/>
                <a:tab pos="8896350" algn="l"/>
                <a:tab pos="934561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61950" algn="l"/>
                <a:tab pos="809625" algn="l"/>
                <a:tab pos="1258888" algn="l"/>
                <a:tab pos="1708150" algn="l"/>
                <a:tab pos="2157413" algn="l"/>
                <a:tab pos="2606675" algn="l"/>
                <a:tab pos="3055938" algn="l"/>
                <a:tab pos="3505200" algn="l"/>
                <a:tab pos="3954463" algn="l"/>
                <a:tab pos="4403725" algn="l"/>
                <a:tab pos="4852988" algn="l"/>
                <a:tab pos="5302250" algn="l"/>
                <a:tab pos="5751513" algn="l"/>
                <a:tab pos="6200775" algn="l"/>
                <a:tab pos="6650038" algn="l"/>
                <a:tab pos="7099300" algn="l"/>
                <a:tab pos="7548563" algn="l"/>
                <a:tab pos="7997825" algn="l"/>
                <a:tab pos="8447088" algn="l"/>
                <a:tab pos="8896350" algn="l"/>
                <a:tab pos="934561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61950" algn="l"/>
                <a:tab pos="809625" algn="l"/>
                <a:tab pos="1258888" algn="l"/>
                <a:tab pos="1708150" algn="l"/>
                <a:tab pos="2157413" algn="l"/>
                <a:tab pos="2606675" algn="l"/>
                <a:tab pos="3055938" algn="l"/>
                <a:tab pos="3505200" algn="l"/>
                <a:tab pos="3954463" algn="l"/>
                <a:tab pos="4403725" algn="l"/>
                <a:tab pos="4852988" algn="l"/>
                <a:tab pos="5302250" algn="l"/>
                <a:tab pos="5751513" algn="l"/>
                <a:tab pos="6200775" algn="l"/>
                <a:tab pos="6650038" algn="l"/>
                <a:tab pos="7099300" algn="l"/>
                <a:tab pos="7548563" algn="l"/>
                <a:tab pos="7997825" algn="l"/>
                <a:tab pos="8447088" algn="l"/>
                <a:tab pos="8896350" algn="l"/>
                <a:tab pos="934561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61950" algn="l"/>
                <a:tab pos="809625" algn="l"/>
                <a:tab pos="1258888" algn="l"/>
                <a:tab pos="1708150" algn="l"/>
                <a:tab pos="2157413" algn="l"/>
                <a:tab pos="2606675" algn="l"/>
                <a:tab pos="3055938" algn="l"/>
                <a:tab pos="3505200" algn="l"/>
                <a:tab pos="3954463" algn="l"/>
                <a:tab pos="4403725" algn="l"/>
                <a:tab pos="4852988" algn="l"/>
                <a:tab pos="5302250" algn="l"/>
                <a:tab pos="5751513" algn="l"/>
                <a:tab pos="6200775" algn="l"/>
                <a:tab pos="6650038" algn="l"/>
                <a:tab pos="7099300" algn="l"/>
                <a:tab pos="7548563" algn="l"/>
                <a:tab pos="7997825" algn="l"/>
                <a:tab pos="8447088" algn="l"/>
                <a:tab pos="8896350" algn="l"/>
                <a:tab pos="934561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lnSpc>
                <a:spcPct val="80000"/>
              </a:lnSpc>
              <a:spcBef>
                <a:spcPts val="700"/>
              </a:spcBef>
              <a:buClr>
                <a:srgbClr val="C0504D"/>
              </a:buClr>
              <a:buFont typeface="Times New Roman" panose="02020603050405020304" pitchFamily="18" charset="0"/>
              <a:buAutoNum type="arabicPeriod"/>
            </a:pPr>
            <a:r>
              <a:rPr lang="nl-BE" altLang="nl-BE" sz="4000" dirty="0">
                <a:solidFill>
                  <a:srgbClr val="000000"/>
                </a:solidFill>
              </a:rPr>
              <a:t>Vorm een projectinitiatieteam</a:t>
            </a:r>
          </a:p>
          <a:p>
            <a:pPr lvl="1">
              <a:lnSpc>
                <a:spcPct val="80000"/>
              </a:lnSpc>
              <a:spcBef>
                <a:spcPts val="700"/>
              </a:spcBef>
              <a:buFont typeface="Times New Roman" panose="02020603050405020304" pitchFamily="18" charset="0"/>
              <a:buChar char="–"/>
            </a:pPr>
            <a:r>
              <a:rPr lang="nl-BE" altLang="nl-BE" sz="2800" dirty="0">
                <a:solidFill>
                  <a:srgbClr val="000000"/>
                </a:solidFill>
              </a:rPr>
              <a:t>Bv eindgebruiker en team</a:t>
            </a:r>
          </a:p>
          <a:p>
            <a:pPr marL="741363" lvl="1">
              <a:lnSpc>
                <a:spcPct val="80000"/>
              </a:lnSpc>
              <a:spcBef>
                <a:spcPts val="700"/>
              </a:spcBef>
              <a:buClrTx/>
            </a:pPr>
            <a:endParaRPr lang="nl-BE" altLang="nl-BE" sz="2800" dirty="0">
              <a:solidFill>
                <a:srgbClr val="000000"/>
              </a:solidFill>
            </a:endParaRPr>
          </a:p>
          <a:p>
            <a:pPr>
              <a:lnSpc>
                <a:spcPct val="80000"/>
              </a:lnSpc>
              <a:spcBef>
                <a:spcPts val="700"/>
              </a:spcBef>
              <a:buClr>
                <a:srgbClr val="C0504D"/>
              </a:buClr>
              <a:buFont typeface="Arial" panose="020B0604020202020204" pitchFamily="34" charset="0"/>
              <a:buAutoNum type="arabicPeriod"/>
            </a:pPr>
            <a:r>
              <a:rPr lang="nl-BE" altLang="nl-BE" sz="4000" dirty="0">
                <a:solidFill>
                  <a:srgbClr val="000000"/>
                </a:solidFill>
              </a:rPr>
              <a:t>Opbouwen relatie klant</a:t>
            </a:r>
          </a:p>
          <a:p>
            <a:pPr lvl="1">
              <a:lnSpc>
                <a:spcPct val="80000"/>
              </a:lnSpc>
              <a:spcBef>
                <a:spcPts val="700"/>
              </a:spcBef>
              <a:buFont typeface="Times New Roman" panose="02020603050405020304" pitchFamily="18" charset="0"/>
              <a:buChar char="–"/>
            </a:pPr>
            <a:r>
              <a:rPr lang="nl-BE" altLang="nl-BE" sz="2800" dirty="0">
                <a:solidFill>
                  <a:srgbClr val="000000"/>
                </a:solidFill>
              </a:rPr>
              <a:t>Vertrouwen scheppen</a:t>
            </a:r>
          </a:p>
          <a:p>
            <a:pPr marL="741363" lvl="1">
              <a:lnSpc>
                <a:spcPct val="80000"/>
              </a:lnSpc>
              <a:spcBef>
                <a:spcPts val="700"/>
              </a:spcBef>
              <a:buClrTx/>
            </a:pPr>
            <a:endParaRPr lang="nl-BE" altLang="nl-BE" sz="2800" dirty="0">
              <a:solidFill>
                <a:srgbClr val="00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4E84DC-5EDE-4540-8B8F-57B0B1F7F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DBE2B-33C8-49FC-9814-C3CDAAE67582}" type="slidenum">
              <a:rPr lang="nl-BE" altLang="nl-BE" smtClean="0"/>
              <a:pPr/>
              <a:t>7</a:t>
            </a:fld>
            <a:endParaRPr lang="nl-BE" altLang="nl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10D46F-689E-DC49-8FD3-446CFA9603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3970" y="3722316"/>
            <a:ext cx="4326226" cy="2997572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Rectangle 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1703389" y="1268414"/>
            <a:ext cx="8569325" cy="5329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sp>
        <p:nvSpPr>
          <p:cNvPr id="44034" name="Text Box 2"/>
          <p:cNvSpPr txBox="1">
            <a:spLocks noChangeArrowheads="1"/>
          </p:cNvSpPr>
          <p:nvPr/>
        </p:nvSpPr>
        <p:spPr bwMode="auto">
          <a:xfrm>
            <a:off x="2246314" y="0"/>
            <a:ext cx="7699375" cy="922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lnSpc>
                <a:spcPct val="90000"/>
              </a:lnSpc>
              <a:buClrTx/>
              <a:buFontTx/>
              <a:buNone/>
            </a:pPr>
            <a:r>
              <a:rPr lang="nl-BE" altLang="nl-BE" sz="2600" dirty="0">
                <a:solidFill>
                  <a:srgbClr val="C0504D"/>
                </a:solidFill>
              </a:rPr>
              <a:t>Projectfases - initiëren</a:t>
            </a:r>
          </a:p>
        </p:txBody>
      </p:sp>
      <p:sp>
        <p:nvSpPr>
          <p:cNvPr id="44035" name="Text Box 3"/>
          <p:cNvSpPr txBox="1">
            <a:spLocks noChangeArrowheads="1"/>
          </p:cNvSpPr>
          <p:nvPr/>
        </p:nvSpPr>
        <p:spPr bwMode="auto">
          <a:xfrm>
            <a:off x="2246314" y="1328738"/>
            <a:ext cx="8212137" cy="4902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361950" indent="-361950">
              <a:tabLst>
                <a:tab pos="361950" algn="l"/>
                <a:tab pos="809625" algn="l"/>
                <a:tab pos="1258888" algn="l"/>
                <a:tab pos="1708150" algn="l"/>
                <a:tab pos="2157413" algn="l"/>
                <a:tab pos="2606675" algn="l"/>
                <a:tab pos="3055938" algn="l"/>
                <a:tab pos="3505200" algn="l"/>
                <a:tab pos="3954463" algn="l"/>
                <a:tab pos="4403725" algn="l"/>
                <a:tab pos="4852988" algn="l"/>
                <a:tab pos="5302250" algn="l"/>
                <a:tab pos="5751513" algn="l"/>
                <a:tab pos="6200775" algn="l"/>
                <a:tab pos="6650038" algn="l"/>
                <a:tab pos="7099300" algn="l"/>
                <a:tab pos="7548563" algn="l"/>
                <a:tab pos="7997825" algn="l"/>
                <a:tab pos="8447088" algn="l"/>
                <a:tab pos="8896350" algn="l"/>
                <a:tab pos="934561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 marL="739775" indent="-282575">
              <a:tabLst>
                <a:tab pos="361950" algn="l"/>
                <a:tab pos="809625" algn="l"/>
                <a:tab pos="1258888" algn="l"/>
                <a:tab pos="1708150" algn="l"/>
                <a:tab pos="2157413" algn="l"/>
                <a:tab pos="2606675" algn="l"/>
                <a:tab pos="3055938" algn="l"/>
                <a:tab pos="3505200" algn="l"/>
                <a:tab pos="3954463" algn="l"/>
                <a:tab pos="4403725" algn="l"/>
                <a:tab pos="4852988" algn="l"/>
                <a:tab pos="5302250" algn="l"/>
                <a:tab pos="5751513" algn="l"/>
                <a:tab pos="6200775" algn="l"/>
                <a:tab pos="6650038" algn="l"/>
                <a:tab pos="7099300" algn="l"/>
                <a:tab pos="7548563" algn="l"/>
                <a:tab pos="7997825" algn="l"/>
                <a:tab pos="8447088" algn="l"/>
                <a:tab pos="8896350" algn="l"/>
                <a:tab pos="934561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361950" algn="l"/>
                <a:tab pos="809625" algn="l"/>
                <a:tab pos="1258888" algn="l"/>
                <a:tab pos="1708150" algn="l"/>
                <a:tab pos="2157413" algn="l"/>
                <a:tab pos="2606675" algn="l"/>
                <a:tab pos="3055938" algn="l"/>
                <a:tab pos="3505200" algn="l"/>
                <a:tab pos="3954463" algn="l"/>
                <a:tab pos="4403725" algn="l"/>
                <a:tab pos="4852988" algn="l"/>
                <a:tab pos="5302250" algn="l"/>
                <a:tab pos="5751513" algn="l"/>
                <a:tab pos="6200775" algn="l"/>
                <a:tab pos="6650038" algn="l"/>
                <a:tab pos="7099300" algn="l"/>
                <a:tab pos="7548563" algn="l"/>
                <a:tab pos="7997825" algn="l"/>
                <a:tab pos="8447088" algn="l"/>
                <a:tab pos="8896350" algn="l"/>
                <a:tab pos="934561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361950" algn="l"/>
                <a:tab pos="809625" algn="l"/>
                <a:tab pos="1258888" algn="l"/>
                <a:tab pos="1708150" algn="l"/>
                <a:tab pos="2157413" algn="l"/>
                <a:tab pos="2606675" algn="l"/>
                <a:tab pos="3055938" algn="l"/>
                <a:tab pos="3505200" algn="l"/>
                <a:tab pos="3954463" algn="l"/>
                <a:tab pos="4403725" algn="l"/>
                <a:tab pos="4852988" algn="l"/>
                <a:tab pos="5302250" algn="l"/>
                <a:tab pos="5751513" algn="l"/>
                <a:tab pos="6200775" algn="l"/>
                <a:tab pos="6650038" algn="l"/>
                <a:tab pos="7099300" algn="l"/>
                <a:tab pos="7548563" algn="l"/>
                <a:tab pos="7997825" algn="l"/>
                <a:tab pos="8447088" algn="l"/>
                <a:tab pos="8896350" algn="l"/>
                <a:tab pos="934561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361950" algn="l"/>
                <a:tab pos="809625" algn="l"/>
                <a:tab pos="1258888" algn="l"/>
                <a:tab pos="1708150" algn="l"/>
                <a:tab pos="2157413" algn="l"/>
                <a:tab pos="2606675" algn="l"/>
                <a:tab pos="3055938" algn="l"/>
                <a:tab pos="3505200" algn="l"/>
                <a:tab pos="3954463" algn="l"/>
                <a:tab pos="4403725" algn="l"/>
                <a:tab pos="4852988" algn="l"/>
                <a:tab pos="5302250" algn="l"/>
                <a:tab pos="5751513" algn="l"/>
                <a:tab pos="6200775" algn="l"/>
                <a:tab pos="6650038" algn="l"/>
                <a:tab pos="7099300" algn="l"/>
                <a:tab pos="7548563" algn="l"/>
                <a:tab pos="7997825" algn="l"/>
                <a:tab pos="8447088" algn="l"/>
                <a:tab pos="8896350" algn="l"/>
                <a:tab pos="934561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61950" algn="l"/>
                <a:tab pos="809625" algn="l"/>
                <a:tab pos="1258888" algn="l"/>
                <a:tab pos="1708150" algn="l"/>
                <a:tab pos="2157413" algn="l"/>
                <a:tab pos="2606675" algn="l"/>
                <a:tab pos="3055938" algn="l"/>
                <a:tab pos="3505200" algn="l"/>
                <a:tab pos="3954463" algn="l"/>
                <a:tab pos="4403725" algn="l"/>
                <a:tab pos="4852988" algn="l"/>
                <a:tab pos="5302250" algn="l"/>
                <a:tab pos="5751513" algn="l"/>
                <a:tab pos="6200775" algn="l"/>
                <a:tab pos="6650038" algn="l"/>
                <a:tab pos="7099300" algn="l"/>
                <a:tab pos="7548563" algn="l"/>
                <a:tab pos="7997825" algn="l"/>
                <a:tab pos="8447088" algn="l"/>
                <a:tab pos="8896350" algn="l"/>
                <a:tab pos="934561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61950" algn="l"/>
                <a:tab pos="809625" algn="l"/>
                <a:tab pos="1258888" algn="l"/>
                <a:tab pos="1708150" algn="l"/>
                <a:tab pos="2157413" algn="l"/>
                <a:tab pos="2606675" algn="l"/>
                <a:tab pos="3055938" algn="l"/>
                <a:tab pos="3505200" algn="l"/>
                <a:tab pos="3954463" algn="l"/>
                <a:tab pos="4403725" algn="l"/>
                <a:tab pos="4852988" algn="l"/>
                <a:tab pos="5302250" algn="l"/>
                <a:tab pos="5751513" algn="l"/>
                <a:tab pos="6200775" algn="l"/>
                <a:tab pos="6650038" algn="l"/>
                <a:tab pos="7099300" algn="l"/>
                <a:tab pos="7548563" algn="l"/>
                <a:tab pos="7997825" algn="l"/>
                <a:tab pos="8447088" algn="l"/>
                <a:tab pos="8896350" algn="l"/>
                <a:tab pos="934561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61950" algn="l"/>
                <a:tab pos="809625" algn="l"/>
                <a:tab pos="1258888" algn="l"/>
                <a:tab pos="1708150" algn="l"/>
                <a:tab pos="2157413" algn="l"/>
                <a:tab pos="2606675" algn="l"/>
                <a:tab pos="3055938" algn="l"/>
                <a:tab pos="3505200" algn="l"/>
                <a:tab pos="3954463" algn="l"/>
                <a:tab pos="4403725" algn="l"/>
                <a:tab pos="4852988" algn="l"/>
                <a:tab pos="5302250" algn="l"/>
                <a:tab pos="5751513" algn="l"/>
                <a:tab pos="6200775" algn="l"/>
                <a:tab pos="6650038" algn="l"/>
                <a:tab pos="7099300" algn="l"/>
                <a:tab pos="7548563" algn="l"/>
                <a:tab pos="7997825" algn="l"/>
                <a:tab pos="8447088" algn="l"/>
                <a:tab pos="8896350" algn="l"/>
                <a:tab pos="934561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61950" algn="l"/>
                <a:tab pos="809625" algn="l"/>
                <a:tab pos="1258888" algn="l"/>
                <a:tab pos="1708150" algn="l"/>
                <a:tab pos="2157413" algn="l"/>
                <a:tab pos="2606675" algn="l"/>
                <a:tab pos="3055938" algn="l"/>
                <a:tab pos="3505200" algn="l"/>
                <a:tab pos="3954463" algn="l"/>
                <a:tab pos="4403725" algn="l"/>
                <a:tab pos="4852988" algn="l"/>
                <a:tab pos="5302250" algn="l"/>
                <a:tab pos="5751513" algn="l"/>
                <a:tab pos="6200775" algn="l"/>
                <a:tab pos="6650038" algn="l"/>
                <a:tab pos="7099300" algn="l"/>
                <a:tab pos="7548563" algn="l"/>
                <a:tab pos="7997825" algn="l"/>
                <a:tab pos="8447088" algn="l"/>
                <a:tab pos="8896350" algn="l"/>
                <a:tab pos="934561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marL="0" indent="0">
              <a:lnSpc>
                <a:spcPct val="80000"/>
              </a:lnSpc>
              <a:spcBef>
                <a:spcPts val="700"/>
              </a:spcBef>
              <a:buClr>
                <a:srgbClr val="C0504D"/>
              </a:buClr>
            </a:pPr>
            <a:r>
              <a:rPr lang="nl-BE" altLang="nl-BE" sz="4000" dirty="0">
                <a:solidFill>
                  <a:srgbClr val="FF0000"/>
                </a:solidFill>
              </a:rPr>
              <a:t>3. </a:t>
            </a:r>
            <a:r>
              <a:rPr lang="nl-BE" altLang="nl-BE" sz="4000" dirty="0">
                <a:solidFill>
                  <a:srgbClr val="000000"/>
                </a:solidFill>
              </a:rPr>
              <a:t>Maken initiatieplan</a:t>
            </a:r>
          </a:p>
          <a:p>
            <a:pPr marL="971550" lvl="1" indent="-514350">
              <a:lnSpc>
                <a:spcPct val="80000"/>
              </a:lnSpc>
              <a:spcBef>
                <a:spcPts val="700"/>
              </a:spcBef>
              <a:buFont typeface="+mj-lt"/>
              <a:buAutoNum type="arabicPeriod"/>
            </a:pPr>
            <a:r>
              <a:rPr lang="nl-BE" altLang="nl-BE" sz="2800" dirty="0">
                <a:solidFill>
                  <a:srgbClr val="000000"/>
                </a:solidFill>
              </a:rPr>
              <a:t> Welke fases project?</a:t>
            </a:r>
          </a:p>
          <a:p>
            <a:pPr marL="971550" lvl="1" indent="-514350">
              <a:lnSpc>
                <a:spcPct val="80000"/>
              </a:lnSpc>
              <a:spcBef>
                <a:spcPts val="700"/>
              </a:spcBef>
              <a:buFont typeface="+mj-lt"/>
              <a:buAutoNum type="arabicPeriod"/>
            </a:pPr>
            <a:r>
              <a:rPr lang="nl-BE" altLang="nl-BE" sz="2800" dirty="0">
                <a:solidFill>
                  <a:srgbClr val="000000"/>
                </a:solidFill>
              </a:rPr>
              <a:t> Hoe/wanneer communiceren?</a:t>
            </a:r>
          </a:p>
          <a:p>
            <a:pPr marL="971550" lvl="1" indent="-514350">
              <a:lnSpc>
                <a:spcPct val="80000"/>
              </a:lnSpc>
              <a:spcBef>
                <a:spcPts val="700"/>
              </a:spcBef>
              <a:buFont typeface="+mj-lt"/>
              <a:buAutoNum type="arabicPeriod"/>
            </a:pPr>
            <a:r>
              <a:rPr lang="nl-BE" altLang="nl-BE" sz="2800" dirty="0">
                <a:solidFill>
                  <a:srgbClr val="000000"/>
                </a:solidFill>
              </a:rPr>
              <a:t> Verantwoordelijkheden</a:t>
            </a:r>
          </a:p>
          <a:p>
            <a:pPr marL="971550" lvl="1" indent="-514350">
              <a:lnSpc>
                <a:spcPct val="80000"/>
              </a:lnSpc>
              <a:spcBef>
                <a:spcPts val="700"/>
              </a:spcBef>
              <a:buFont typeface="+mj-lt"/>
              <a:buAutoNum type="arabicPeriod"/>
            </a:pPr>
            <a:r>
              <a:rPr lang="nl-BE" altLang="nl-BE" sz="2800" dirty="0">
                <a:solidFill>
                  <a:srgbClr val="000000"/>
                </a:solidFill>
              </a:rPr>
              <a:t> Deadlines </a:t>
            </a:r>
          </a:p>
          <a:p>
            <a:pPr marL="971550" lvl="1" indent="-514350">
              <a:lnSpc>
                <a:spcPct val="80000"/>
              </a:lnSpc>
              <a:spcBef>
                <a:spcPts val="700"/>
              </a:spcBef>
              <a:buFont typeface="+mj-lt"/>
              <a:buAutoNum type="arabicPeriod"/>
            </a:pPr>
            <a:r>
              <a:rPr lang="nl-BE" altLang="nl-BE" sz="2800" dirty="0">
                <a:solidFill>
                  <a:srgbClr val="000000"/>
                </a:solidFill>
              </a:rPr>
              <a:t> Standaarden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4E84DC-5EDE-4540-8B8F-57B0B1F7F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DBE2B-33C8-49FC-9814-C3CDAAE67582}" type="slidenum">
              <a:rPr lang="nl-BE" altLang="nl-BE" smtClean="0"/>
              <a:pPr/>
              <a:t>8</a:t>
            </a:fld>
            <a:endParaRPr lang="nl-BE" altLang="nl-BE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7C998DD-167D-EA45-AD45-CB9C3D160A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1660" y="2716088"/>
            <a:ext cx="3683820" cy="3593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73651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Rectangle 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4222750" y="2997201"/>
            <a:ext cx="2160588" cy="936625"/>
          </a:xfrm>
          <a:prstGeom prst="rect">
            <a:avLst/>
          </a:prstGeom>
          <a:solidFill>
            <a:srgbClr val="FFFFFF"/>
          </a:solidFill>
          <a:ln w="25560" cap="sq">
            <a:solidFill>
              <a:srgbClr val="C0504D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>
              <a:buClrTx/>
              <a:buFontTx/>
              <a:buNone/>
            </a:pPr>
            <a:r>
              <a:rPr lang="nl-BE" altLang="nl-BE">
                <a:solidFill>
                  <a:srgbClr val="000000"/>
                </a:solidFill>
              </a:rPr>
              <a:t>Plannen</a:t>
            </a:r>
          </a:p>
        </p:txBody>
      </p:sp>
      <p:sp>
        <p:nvSpPr>
          <p:cNvPr id="46082" name="Text Box 2"/>
          <p:cNvSpPr txBox="1">
            <a:spLocks noChangeArrowheads="1"/>
          </p:cNvSpPr>
          <p:nvPr/>
        </p:nvSpPr>
        <p:spPr bwMode="auto">
          <a:xfrm>
            <a:off x="1970088" y="117151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lnSpc>
                <a:spcPct val="90000"/>
              </a:lnSpc>
              <a:buClrTx/>
            </a:pPr>
            <a:r>
              <a:rPr lang="nl-BE" altLang="nl-BE" sz="2600" dirty="0">
                <a:solidFill>
                  <a:srgbClr val="C0504D"/>
                </a:solidFill>
              </a:rPr>
              <a:t>Projectfases - Plannen</a:t>
            </a:r>
          </a:p>
        </p:txBody>
      </p:sp>
      <p:sp>
        <p:nvSpPr>
          <p:cNvPr id="46083" name="Rectangle 3">
            <a:hlinkClick r:id="" action="ppaction://noaction"/>
          </p:cNvPr>
          <p:cNvSpPr>
            <a:spLocks noChangeArrowheads="1"/>
          </p:cNvSpPr>
          <p:nvPr/>
        </p:nvSpPr>
        <p:spPr bwMode="auto">
          <a:xfrm>
            <a:off x="2135189" y="1700214"/>
            <a:ext cx="2160587" cy="936625"/>
          </a:xfrm>
          <a:prstGeom prst="rect">
            <a:avLst/>
          </a:prstGeom>
          <a:solidFill>
            <a:srgbClr val="FFFFFF"/>
          </a:solidFill>
          <a:ln w="25560" cap="sq">
            <a:solidFill>
              <a:srgbClr val="4F81BD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>
              <a:buClrTx/>
              <a:buFontTx/>
              <a:buNone/>
            </a:pPr>
            <a:r>
              <a:rPr lang="nl-BE" altLang="nl-BE">
                <a:solidFill>
                  <a:srgbClr val="000000"/>
                </a:solidFill>
              </a:rPr>
              <a:t>Initiëren</a:t>
            </a:r>
          </a:p>
        </p:txBody>
      </p:sp>
      <p:sp>
        <p:nvSpPr>
          <p:cNvPr id="46084" name="Rectangle 4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6167439" y="4365626"/>
            <a:ext cx="2160587" cy="936625"/>
          </a:xfrm>
          <a:prstGeom prst="rect">
            <a:avLst/>
          </a:prstGeom>
          <a:solidFill>
            <a:srgbClr val="FFFFFF"/>
          </a:solidFill>
          <a:ln w="25560" cap="sq">
            <a:solidFill>
              <a:srgbClr val="4F81BD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>
              <a:buClrTx/>
              <a:buFontTx/>
              <a:buNone/>
            </a:pPr>
            <a:r>
              <a:rPr lang="nl-BE" altLang="nl-BE">
                <a:solidFill>
                  <a:srgbClr val="000000"/>
                </a:solidFill>
              </a:rPr>
              <a:t>Uitvoeren</a:t>
            </a:r>
          </a:p>
        </p:txBody>
      </p:sp>
      <p:sp>
        <p:nvSpPr>
          <p:cNvPr id="46085" name="Rectangle 5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8039100" y="5589589"/>
            <a:ext cx="2160588" cy="936625"/>
          </a:xfrm>
          <a:prstGeom prst="rect">
            <a:avLst/>
          </a:prstGeom>
          <a:solidFill>
            <a:srgbClr val="FFFFFF"/>
          </a:solidFill>
          <a:ln w="25560" cap="sq">
            <a:solidFill>
              <a:srgbClr val="4F81BD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>
              <a:buClrTx/>
              <a:buFontTx/>
              <a:buNone/>
            </a:pPr>
            <a:r>
              <a:rPr lang="nl-BE" altLang="nl-BE">
                <a:solidFill>
                  <a:srgbClr val="000000"/>
                </a:solidFill>
              </a:rPr>
              <a:t>Afsluiten</a:t>
            </a:r>
          </a:p>
        </p:txBody>
      </p:sp>
      <p:sp>
        <p:nvSpPr>
          <p:cNvPr id="46086" name="Line 6"/>
          <p:cNvSpPr>
            <a:spLocks noChangeShapeType="1"/>
          </p:cNvSpPr>
          <p:nvPr/>
        </p:nvSpPr>
        <p:spPr bwMode="auto">
          <a:xfrm>
            <a:off x="4294189" y="2636838"/>
            <a:ext cx="433387" cy="360362"/>
          </a:xfrm>
          <a:prstGeom prst="line">
            <a:avLst/>
          </a:prstGeom>
          <a:noFill/>
          <a:ln w="9360" cap="sq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nl-BE"/>
          </a:p>
        </p:txBody>
      </p:sp>
      <p:sp>
        <p:nvSpPr>
          <p:cNvPr id="46087" name="Line 7"/>
          <p:cNvSpPr>
            <a:spLocks noChangeShapeType="1"/>
          </p:cNvSpPr>
          <p:nvPr/>
        </p:nvSpPr>
        <p:spPr bwMode="auto">
          <a:xfrm>
            <a:off x="6383339" y="3933825"/>
            <a:ext cx="503237" cy="431800"/>
          </a:xfrm>
          <a:prstGeom prst="line">
            <a:avLst/>
          </a:prstGeom>
          <a:noFill/>
          <a:ln w="9360" cap="sq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nl-BE"/>
          </a:p>
        </p:txBody>
      </p:sp>
      <p:sp>
        <p:nvSpPr>
          <p:cNvPr id="46088" name="Line 8"/>
          <p:cNvSpPr>
            <a:spLocks noChangeShapeType="1"/>
          </p:cNvSpPr>
          <p:nvPr/>
        </p:nvSpPr>
        <p:spPr bwMode="auto">
          <a:xfrm>
            <a:off x="8328025" y="5300664"/>
            <a:ext cx="431800" cy="288925"/>
          </a:xfrm>
          <a:prstGeom prst="line">
            <a:avLst/>
          </a:prstGeom>
          <a:noFill/>
          <a:ln w="9360" cap="sq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nl-BE"/>
          </a:p>
        </p:txBody>
      </p:sp>
      <p:sp>
        <p:nvSpPr>
          <p:cNvPr id="46089" name="AutoShape 9"/>
          <p:cNvSpPr>
            <a:spLocks noChangeArrowheads="1"/>
          </p:cNvSpPr>
          <p:nvPr/>
        </p:nvSpPr>
        <p:spPr bwMode="auto">
          <a:xfrm>
            <a:off x="6886576" y="1860551"/>
            <a:ext cx="3781425" cy="2073275"/>
          </a:xfrm>
          <a:custGeom>
            <a:avLst/>
            <a:gdLst>
              <a:gd name="G0" fmla="+- 1 0 0"/>
              <a:gd name="G1" fmla="+- 1 0 0"/>
              <a:gd name="G2" fmla="+- 1 0 0"/>
              <a:gd name="G3" fmla="+- 1 0 0"/>
              <a:gd name="G4" fmla="+- 1 0 0"/>
              <a:gd name="G5" fmla="+- 1 0 0"/>
              <a:gd name="G6" fmla="+- 1 0 0"/>
              <a:gd name="G7" fmla="+- 1 0 0"/>
              <a:gd name="G8" fmla="+- 1 0 0"/>
              <a:gd name="G9" fmla="+- 1 0 0"/>
              <a:gd name="G10" fmla="+- 1 0 0"/>
              <a:gd name="G11" fmla="+- 1 0 0"/>
              <a:gd name="G12" fmla="+- 1 0 0"/>
              <a:gd name="G13" fmla="+- 1 0 0"/>
              <a:gd name="G14" fmla="+- 1 0 0"/>
              <a:gd name="G15" fmla="+- 1 0 0"/>
              <a:gd name="G16" fmla="+- 1 0 0"/>
              <a:gd name="G17" fmla="+- 1 0 0"/>
              <a:gd name="G18" fmla="+- 1 0 0"/>
              <a:gd name="G19" fmla="+- 1 0 0"/>
              <a:gd name="G20" fmla="+- 1 0 0"/>
              <a:gd name="G21" fmla="+- 1 0 0"/>
              <a:gd name="G22" fmla="+- 1 0 0"/>
              <a:gd name="G23" fmla="+- 1 0 0"/>
              <a:gd name="G24" fmla="+- 1 0 0"/>
              <a:gd name="G25" fmla="+- 1 0 0"/>
              <a:gd name="G26" fmla="+- 1 0 0"/>
              <a:gd name="G27" fmla="+- 1 0 0"/>
              <a:gd name="G28" fmla="+- 75 0 0"/>
              <a:gd name="G29" fmla="+- 1 0 0"/>
              <a:gd name="G30" fmla="*/ 1 0 51712"/>
              <a:gd name="G31" fmla="+- 1 0 0"/>
              <a:gd name="G32" fmla="+- 1 0 0"/>
              <a:gd name="G33" fmla="+- 1 0 0"/>
              <a:gd name="G34" fmla="+- 1 0 0"/>
              <a:gd name="G35" fmla="+- 1 0 0"/>
              <a:gd name="G36" fmla="+- 1 0 0"/>
              <a:gd name="G37" fmla="+- 1 0 0"/>
              <a:gd name="G38" fmla="+- 1 0 0"/>
              <a:gd name="G39" fmla="+- 1 0 0"/>
              <a:gd name="G40" fmla="+- 1 0 0"/>
              <a:gd name="G41" fmla="+- 1 0 0"/>
              <a:gd name="G42" fmla="+- 1 0 0"/>
              <a:gd name="G43" fmla="+- 1 0 0"/>
              <a:gd name="G44" fmla="+- 1 0 0"/>
              <a:gd name="G45" fmla="+- 1 0 0"/>
              <a:gd name="G46" fmla="+- 1 0 0"/>
              <a:gd name="G47" fmla="*/ 1 34523 2"/>
              <a:gd name="G48" fmla="+- 1 0 0"/>
              <a:gd name="G49" fmla="+- 1 0 0"/>
              <a:gd name="G50" fmla="+- 1 0 0"/>
              <a:gd name="G51" fmla="+- 1 0 0"/>
              <a:gd name="G52" fmla="+- 1 0 0"/>
              <a:gd name="G53" fmla="+- 1 0 0"/>
              <a:gd name="G54" fmla="+- 1 0 0"/>
              <a:gd name="G55" fmla="+- 1 0 0"/>
              <a:gd name="G56" fmla="+- 1 0 0"/>
              <a:gd name="G57" fmla="+- 1 0 0"/>
              <a:gd name="G58" fmla="+- 1 0 0"/>
              <a:gd name="G59" fmla="+- 1 0 0"/>
              <a:gd name="G60" fmla="+- 1 0 0"/>
              <a:gd name="G61" fmla="+- 1 0 0"/>
              <a:gd name="G62" fmla="+- 1 0 0"/>
              <a:gd name="G63" fmla="+- 1 0 0"/>
              <a:gd name="G64" fmla="+- 1 0 0"/>
              <a:gd name="G65" fmla="*/ 1 0 51712"/>
              <a:gd name="G66" fmla="+- 1 0 0"/>
              <a:gd name="G67" fmla="+- 1 0 0"/>
              <a:gd name="G68" fmla="*/ 1 0 51712"/>
              <a:gd name="G69" fmla="+- 1 0 0"/>
              <a:gd name="G70" fmla="+- 1 0 0"/>
              <a:gd name="G71" fmla="+- 1 0 0"/>
              <a:gd name="G72" fmla="+- 1 0 0"/>
              <a:gd name="G73" fmla="+- 1 0 0"/>
              <a:gd name="G74" fmla="+- 1 0 0"/>
              <a:gd name="G75" fmla="+- 1 0 0"/>
              <a:gd name="G76" fmla="+- 1 0 0"/>
              <a:gd name="G77" fmla="+- 1 0 0"/>
              <a:gd name="G78" fmla="*/ 1 0 51712"/>
              <a:gd name="G79" fmla="+- 1 0 0"/>
              <a:gd name="G80" fmla="+- 1 0 0"/>
              <a:gd name="G81" fmla="+- 1 0 0"/>
              <a:gd name="G82" fmla="+- 1 0 0"/>
              <a:gd name="G83" fmla="+- 1 0 0"/>
              <a:gd name="G84" fmla="+- 1 0 0"/>
              <a:gd name="G85" fmla="+- 1 0 0"/>
              <a:gd name="G86" fmla="+- 1 0 0"/>
              <a:gd name="G87" fmla="+- 1 0 0"/>
              <a:gd name="G88" fmla="+- 1 0 0"/>
              <a:gd name="G89" fmla="*/ 1 0 51712"/>
              <a:gd name="G90" fmla="+- 26195 0 0"/>
              <a:gd name="G91" fmla="*/ 1 0 51712"/>
              <a:gd name="G92" fmla="+- 25913 0 0"/>
              <a:gd name="G93" fmla="cos G91 G92"/>
              <a:gd name="G94" fmla="+- 1 0 0"/>
              <a:gd name="G95" fmla="*/ 1 0 51712"/>
              <a:gd name="G96" fmla="*/ 1 0 51712"/>
              <a:gd name="G97" fmla="+- 1 0 0"/>
              <a:gd name="G98" fmla="+- 1 0 0"/>
              <a:gd name="G99" fmla="+- 1 0 0"/>
              <a:gd name="G100" fmla="+- 1 0 0"/>
              <a:gd name="G101" fmla="+- 1 0 0"/>
              <a:gd name="G102" fmla="+- 1 0 0"/>
              <a:gd name="G103" fmla="+- 1 0 0"/>
              <a:gd name="G104" fmla="+- 1 0 0"/>
              <a:gd name="G105" fmla="+- 1 0 0"/>
              <a:gd name="G106" fmla="+- 1 0 0"/>
              <a:gd name="G107" fmla="+- 1 0 0"/>
              <a:gd name="G108" fmla="+- 1 0 0"/>
              <a:gd name="G109" fmla="+- 1 0 0"/>
              <a:gd name="G110" fmla="+- 1 0 0"/>
              <a:gd name="G111" fmla="+- 1 0 0"/>
              <a:gd name="G112" fmla="+- 1 0 0"/>
              <a:gd name="G113" fmla="+- 27017 0 0"/>
              <a:gd name="G114" fmla="+- 30027 0 0"/>
              <a:gd name="G115" fmla="+- 30048 0 0"/>
              <a:gd name="G116" fmla="*/ 1 0 51712"/>
              <a:gd name="G117" fmla="*/ 1 0 51712"/>
              <a:gd name="G118" fmla="+- 1 0 0"/>
              <a:gd name="G119" fmla="+- 1 0 0"/>
              <a:gd name="G120" fmla="+- 1 0 0"/>
              <a:gd name="G121" fmla="+- 1 0 0"/>
              <a:gd name="G122" fmla="+- 1 0 0"/>
              <a:gd name="G123" fmla="+- 1 0 0"/>
              <a:gd name="G124" fmla="+- 1 0 0"/>
              <a:gd name="G125" fmla="+- 1 0 0"/>
              <a:gd name="G126" fmla="+- 1 0 0"/>
              <a:gd name="G127" fmla="+- 1 0 0"/>
              <a:gd name="G128" fmla="+- 1 0 0"/>
              <a:gd name="G129" fmla="+- 1 0 0"/>
              <a:gd name="G130" fmla="+- 1 0 0"/>
              <a:gd name="G131" fmla="+- 1 0 0"/>
              <a:gd name="G132" fmla="+- 1 0 0"/>
              <a:gd name="G133" fmla="+- 1 0 0"/>
              <a:gd name="G134" fmla="+- 1 0 0"/>
              <a:gd name="G135" fmla="+- 1 0 0"/>
              <a:gd name="G136" fmla="+- 1 0 0"/>
              <a:gd name="G137" fmla="+- 1 0 0"/>
              <a:gd name="G138" fmla="+- 1 0 0"/>
              <a:gd name="G139" fmla="+- 1 0 0"/>
              <a:gd name="G140" fmla="+- 1 0 0"/>
              <a:gd name="G141" fmla="+- 1 0 0"/>
              <a:gd name="G142" fmla="+- 1 0 0"/>
              <a:gd name="G143" fmla="+- 1 0 0"/>
              <a:gd name="G144" fmla="+- 1 0 0"/>
              <a:gd name="G145" fmla="+- 1 0 0"/>
              <a:gd name="G146" fmla="+- 1 0 0"/>
              <a:gd name="G147" fmla="+- 1 0 0"/>
              <a:gd name="G148" fmla="+- 1 0 0"/>
              <a:gd name="G149" fmla="+- 1 0 0"/>
              <a:gd name="G150" fmla="+- 1 0 0"/>
              <a:gd name="T0" fmla="*/ 2147483646 w 43200"/>
              <a:gd name="T1" fmla="*/ 2147483646 h 43200"/>
              <a:gd name="T2" fmla="*/ 2147483646 w 43200"/>
              <a:gd name="T3" fmla="*/ 2147483646 h 43200"/>
              <a:gd name="T4" fmla="*/ 2147483646 w 43200"/>
              <a:gd name="T5" fmla="*/ 2147483646 h 43200"/>
              <a:gd name="T6" fmla="*/ 2147483646 w 43200"/>
              <a:gd name="T7" fmla="*/ 2147483646 h 43200"/>
              <a:gd name="T8" fmla="*/ 5954 w 43200"/>
              <a:gd name="T9" fmla="*/ 6524 h 43200"/>
              <a:gd name="T10" fmla="*/ 34174 w 43200"/>
              <a:gd name="T11" fmla="*/ 34674 h 43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43200" h="43200">
                <a:moveTo>
                  <a:pt x="3900" y="14370"/>
                </a:moveTo>
                <a:lnTo>
                  <a:pt x="3899" y="14370"/>
                </a:lnTo>
                <a:cubicBezTo>
                  <a:pt x="3858" y="13959"/>
                  <a:pt x="3838" y="13545"/>
                  <a:pt x="3838" y="13131"/>
                </a:cubicBezTo>
                <a:cubicBezTo>
                  <a:pt x="3838" y="8055"/>
                  <a:pt x="6861" y="3941"/>
                  <a:pt x="10591" y="3941"/>
                </a:cubicBezTo>
                <a:cubicBezTo>
                  <a:pt x="11791" y="3940"/>
                  <a:pt x="12969" y="4376"/>
                  <a:pt x="14005" y="5201"/>
                </a:cubicBezTo>
                <a:lnTo>
                  <a:pt x="14005" y="5202"/>
                </a:lnTo>
                <a:cubicBezTo>
                  <a:pt x="14930" y="2828"/>
                  <a:pt x="16742" y="1343"/>
                  <a:pt x="18715" y="1344"/>
                </a:cubicBezTo>
                <a:cubicBezTo>
                  <a:pt x="20114" y="1344"/>
                  <a:pt x="21458" y="2093"/>
                  <a:pt x="22456" y="3431"/>
                </a:cubicBezTo>
                <a:lnTo>
                  <a:pt x="22456" y="3432"/>
                </a:lnTo>
                <a:cubicBezTo>
                  <a:pt x="23194" y="1415"/>
                  <a:pt x="24707" y="140"/>
                  <a:pt x="26362" y="141"/>
                </a:cubicBezTo>
                <a:cubicBezTo>
                  <a:pt x="27723" y="141"/>
                  <a:pt x="29007" y="1006"/>
                  <a:pt x="29832" y="2481"/>
                </a:cubicBezTo>
                <a:lnTo>
                  <a:pt x="29832" y="2480"/>
                </a:lnTo>
                <a:cubicBezTo>
                  <a:pt x="30755" y="1002"/>
                  <a:pt x="32110" y="149"/>
                  <a:pt x="33538" y="150"/>
                </a:cubicBezTo>
                <a:cubicBezTo>
                  <a:pt x="35888" y="150"/>
                  <a:pt x="37901" y="2435"/>
                  <a:pt x="38318" y="5575"/>
                </a:cubicBezTo>
                <a:lnTo>
                  <a:pt x="38317" y="5576"/>
                </a:lnTo>
                <a:cubicBezTo>
                  <a:pt x="40639" y="6438"/>
                  <a:pt x="42250" y="9313"/>
                  <a:pt x="42250" y="12594"/>
                </a:cubicBezTo>
                <a:cubicBezTo>
                  <a:pt x="42250" y="13579"/>
                  <a:pt x="42103" y="14554"/>
                  <a:pt x="41818" y="15460"/>
                </a:cubicBezTo>
                <a:lnTo>
                  <a:pt x="41818" y="15459"/>
                </a:lnTo>
                <a:cubicBezTo>
                  <a:pt x="42727" y="17070"/>
                  <a:pt x="43220" y="19044"/>
                  <a:pt x="43220" y="21076"/>
                </a:cubicBezTo>
                <a:cubicBezTo>
                  <a:pt x="43220" y="25663"/>
                  <a:pt x="40741" y="29553"/>
                  <a:pt x="37404" y="30203"/>
                </a:cubicBezTo>
                <a:lnTo>
                  <a:pt x="37403" y="30202"/>
                </a:lnTo>
                <a:cubicBezTo>
                  <a:pt x="37378" y="34523"/>
                  <a:pt x="34795" y="38006"/>
                  <a:pt x="31619" y="38007"/>
                </a:cubicBezTo>
                <a:cubicBezTo>
                  <a:pt x="30535" y="38007"/>
                  <a:pt x="29474" y="37593"/>
                  <a:pt x="28555" y="36813"/>
                </a:cubicBezTo>
                <a:lnTo>
                  <a:pt x="28556" y="36813"/>
                </a:lnTo>
                <a:cubicBezTo>
                  <a:pt x="27694" y="40699"/>
                  <a:pt x="25069" y="43357"/>
                  <a:pt x="22094" y="43358"/>
                </a:cubicBezTo>
                <a:cubicBezTo>
                  <a:pt x="19839" y="43358"/>
                  <a:pt x="17733" y="41821"/>
                  <a:pt x="16480" y="39263"/>
                </a:cubicBezTo>
                <a:lnTo>
                  <a:pt x="16480" y="39264"/>
                </a:lnTo>
                <a:cubicBezTo>
                  <a:pt x="15279" y="40250"/>
                  <a:pt x="13904" y="40770"/>
                  <a:pt x="12503" y="40771"/>
                </a:cubicBezTo>
                <a:cubicBezTo>
                  <a:pt x="9735" y="40771"/>
                  <a:pt x="7180" y="38748"/>
                  <a:pt x="5804" y="35469"/>
                </a:cubicBezTo>
                <a:lnTo>
                  <a:pt x="5803" y="35469"/>
                </a:lnTo>
                <a:cubicBezTo>
                  <a:pt x="5635" y="35496"/>
                  <a:pt x="5465" y="35509"/>
                  <a:pt x="5296" y="35510"/>
                </a:cubicBezTo>
                <a:cubicBezTo>
                  <a:pt x="2888" y="35510"/>
                  <a:pt x="936" y="32860"/>
                  <a:pt x="936" y="29592"/>
                </a:cubicBezTo>
                <a:cubicBezTo>
                  <a:pt x="935" y="28090"/>
                  <a:pt x="1356" y="26644"/>
                  <a:pt x="2112" y="25547"/>
                </a:cubicBezTo>
                <a:lnTo>
                  <a:pt x="2113" y="25547"/>
                </a:lnTo>
                <a:cubicBezTo>
                  <a:pt x="781" y="24481"/>
                  <a:pt x="-36" y="22528"/>
                  <a:pt x="-36" y="20418"/>
                </a:cubicBezTo>
                <a:cubicBezTo>
                  <a:pt x="-37" y="17370"/>
                  <a:pt x="1647" y="14817"/>
                  <a:pt x="3863" y="14504"/>
                </a:cubicBezTo>
                <a:lnTo>
                  <a:pt x="3900" y="14370"/>
                </a:lnTo>
                <a:close/>
              </a:path>
              <a:path w="43200" h="43200" fill="none">
                <a:moveTo>
                  <a:pt x="4693" y="26177"/>
                </a:moveTo>
                <a:lnTo>
                  <a:pt x="4693" y="26177"/>
                </a:lnTo>
                <a:cubicBezTo>
                  <a:pt x="4580" y="26189"/>
                  <a:pt x="4468" y="26194"/>
                  <a:pt x="4356" y="26195"/>
                </a:cubicBezTo>
                <a:cubicBezTo>
                  <a:pt x="3584" y="26195"/>
                  <a:pt x="2826" y="25913"/>
                  <a:pt x="2160" y="25379"/>
                </a:cubicBezTo>
                <a:moveTo>
                  <a:pt x="6928" y="34899"/>
                </a:moveTo>
                <a:lnTo>
                  <a:pt x="6927" y="34898"/>
                </a:lnTo>
                <a:cubicBezTo>
                  <a:pt x="6572" y="35091"/>
                  <a:pt x="6200" y="35219"/>
                  <a:pt x="5820" y="35280"/>
                </a:cubicBezTo>
                <a:moveTo>
                  <a:pt x="16478" y="39090"/>
                </a:moveTo>
                <a:lnTo>
                  <a:pt x="16477" y="39090"/>
                </a:lnTo>
                <a:cubicBezTo>
                  <a:pt x="16210" y="38544"/>
                  <a:pt x="15986" y="37960"/>
                  <a:pt x="15809" y="37350"/>
                </a:cubicBezTo>
                <a:moveTo>
                  <a:pt x="28827" y="34751"/>
                </a:moveTo>
                <a:lnTo>
                  <a:pt x="28826" y="34750"/>
                </a:lnTo>
                <a:cubicBezTo>
                  <a:pt x="28787" y="35398"/>
                  <a:pt x="28698" y="36038"/>
                  <a:pt x="28560" y="36660"/>
                </a:cubicBezTo>
                <a:moveTo>
                  <a:pt x="34129" y="22954"/>
                </a:moveTo>
                <a:lnTo>
                  <a:pt x="34128" y="22954"/>
                </a:lnTo>
                <a:cubicBezTo>
                  <a:pt x="36118" y="24271"/>
                  <a:pt x="37381" y="27017"/>
                  <a:pt x="37381" y="30027"/>
                </a:cubicBezTo>
                <a:cubicBezTo>
                  <a:pt x="37381" y="30048"/>
                  <a:pt x="37380" y="30069"/>
                  <a:pt x="37380" y="30090"/>
                </a:cubicBezTo>
                <a:moveTo>
                  <a:pt x="41798" y="15354"/>
                </a:moveTo>
                <a:lnTo>
                  <a:pt x="41798" y="15354"/>
                </a:lnTo>
                <a:cubicBezTo>
                  <a:pt x="41473" y="16386"/>
                  <a:pt x="40978" y="17302"/>
                  <a:pt x="40350" y="18030"/>
                </a:cubicBezTo>
                <a:moveTo>
                  <a:pt x="38324" y="5426"/>
                </a:moveTo>
                <a:lnTo>
                  <a:pt x="38324" y="5425"/>
                </a:lnTo>
                <a:cubicBezTo>
                  <a:pt x="38375" y="5811"/>
                  <a:pt x="38401" y="6202"/>
                  <a:pt x="38401" y="6595"/>
                </a:cubicBezTo>
                <a:cubicBezTo>
                  <a:pt x="38401" y="6626"/>
                  <a:pt x="38400" y="6658"/>
                  <a:pt x="38400" y="6690"/>
                </a:cubicBezTo>
                <a:moveTo>
                  <a:pt x="29078" y="3952"/>
                </a:moveTo>
                <a:lnTo>
                  <a:pt x="29078" y="3952"/>
                </a:lnTo>
                <a:cubicBezTo>
                  <a:pt x="29266" y="3369"/>
                  <a:pt x="29516" y="2826"/>
                  <a:pt x="29820" y="2340"/>
                </a:cubicBezTo>
                <a:moveTo>
                  <a:pt x="22141" y="4720"/>
                </a:moveTo>
                <a:lnTo>
                  <a:pt x="22140" y="4719"/>
                </a:lnTo>
                <a:cubicBezTo>
                  <a:pt x="22217" y="4238"/>
                  <a:pt x="22338" y="3771"/>
                  <a:pt x="22500" y="3330"/>
                </a:cubicBezTo>
                <a:moveTo>
                  <a:pt x="14000" y="5192"/>
                </a:moveTo>
                <a:lnTo>
                  <a:pt x="14000" y="5191"/>
                </a:lnTo>
                <a:cubicBezTo>
                  <a:pt x="14471" y="5568"/>
                  <a:pt x="14908" y="6020"/>
                  <a:pt x="15299" y="6540"/>
                </a:cubicBezTo>
                <a:moveTo>
                  <a:pt x="4127" y="15789"/>
                </a:moveTo>
                <a:lnTo>
                  <a:pt x="4127" y="15788"/>
                </a:lnTo>
                <a:cubicBezTo>
                  <a:pt x="4024" y="15324"/>
                  <a:pt x="3948" y="14850"/>
                  <a:pt x="3900" y="14369"/>
                </a:cubicBezTo>
              </a:path>
            </a:pathLst>
          </a:custGeom>
          <a:solidFill>
            <a:srgbClr val="FFFFFF"/>
          </a:solidFill>
          <a:ln w="25560" cap="sq">
            <a:solidFill>
              <a:srgbClr val="4F81BD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buClrTx/>
              <a:buFontTx/>
              <a:buNone/>
            </a:pPr>
            <a:r>
              <a:rPr lang="nl-BE" altLang="nl-BE">
                <a:solidFill>
                  <a:srgbClr val="000000"/>
                </a:solidFill>
              </a:rPr>
              <a:t>Software development methodologie</a:t>
            </a:r>
          </a:p>
          <a:p>
            <a:pPr>
              <a:buClrTx/>
              <a:buFontTx/>
              <a:buNone/>
            </a:pPr>
            <a:endParaRPr lang="nl-BE" altLang="nl-BE">
              <a:solidFill>
                <a:srgbClr val="000000"/>
              </a:solidFill>
            </a:endParaRPr>
          </a:p>
          <a:p>
            <a:pPr>
              <a:buClrTx/>
              <a:buFontTx/>
              <a:buNone/>
            </a:pPr>
            <a:r>
              <a:rPr lang="nl-BE" altLang="nl-BE">
                <a:solidFill>
                  <a:srgbClr val="000000"/>
                </a:solidFill>
              </a:rPr>
              <a:t>Bv waterfall, Agile</a:t>
            </a:r>
          </a:p>
        </p:txBody>
      </p:sp>
      <p:sp>
        <p:nvSpPr>
          <p:cNvPr id="46090" name="Oval 10"/>
          <p:cNvSpPr>
            <a:spLocks noChangeArrowheads="1"/>
          </p:cNvSpPr>
          <p:nvPr/>
        </p:nvSpPr>
        <p:spPr bwMode="auto">
          <a:xfrm>
            <a:off x="7799388" y="4149725"/>
            <a:ext cx="239712" cy="215900"/>
          </a:xfrm>
          <a:prstGeom prst="ellipse">
            <a:avLst/>
          </a:prstGeom>
          <a:solidFill>
            <a:srgbClr val="FFFFFF"/>
          </a:solidFill>
          <a:ln w="25560" cap="sq">
            <a:solidFill>
              <a:srgbClr val="4F81BD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sp>
        <p:nvSpPr>
          <p:cNvPr id="46091" name="Oval 11"/>
          <p:cNvSpPr>
            <a:spLocks noChangeArrowheads="1"/>
          </p:cNvSpPr>
          <p:nvPr/>
        </p:nvSpPr>
        <p:spPr bwMode="auto">
          <a:xfrm>
            <a:off x="8027988" y="3933825"/>
            <a:ext cx="239712" cy="215900"/>
          </a:xfrm>
          <a:prstGeom prst="ellipse">
            <a:avLst/>
          </a:prstGeom>
          <a:solidFill>
            <a:srgbClr val="FFFFFF"/>
          </a:solidFill>
          <a:ln w="25560" cap="sq">
            <a:solidFill>
              <a:srgbClr val="4F81BD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sp>
        <p:nvSpPr>
          <p:cNvPr id="46092" name="Oval 12"/>
          <p:cNvSpPr>
            <a:spLocks noChangeArrowheads="1"/>
          </p:cNvSpPr>
          <p:nvPr/>
        </p:nvSpPr>
        <p:spPr bwMode="auto">
          <a:xfrm>
            <a:off x="8267700" y="3717925"/>
            <a:ext cx="241300" cy="215900"/>
          </a:xfrm>
          <a:prstGeom prst="ellipse">
            <a:avLst/>
          </a:prstGeom>
          <a:solidFill>
            <a:srgbClr val="FFFFFF"/>
          </a:solidFill>
          <a:ln w="25560" cap="sq">
            <a:solidFill>
              <a:srgbClr val="4F81BD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406BA60-A431-6447-A999-BCED1BD8E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DBE2B-33C8-49FC-9814-C3CDAAE67582}" type="slidenum">
              <a:rPr lang="nl-BE" altLang="nl-BE" smtClean="0"/>
              <a:pPr/>
              <a:t>9</a:t>
            </a:fld>
            <a:endParaRPr lang="nl-BE" altLang="nl-BE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Kantoorthema">
  <a:themeElements>
    <a:clrScheme name="Kantoorthema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Kantoorthema">
      <a:majorFont>
        <a:latin typeface="Arial"/>
        <a:ea typeface="Microsoft YaHei"/>
        <a:cs typeface=""/>
      </a:majorFont>
      <a:minorFont>
        <a:latin typeface="Arial"/>
        <a:ea typeface="Microsoft YaHei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nl-BE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ea typeface="Microsoft YaHei" panose="020B0503020204020204" pitchFamily="34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nl-BE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ea typeface="Microsoft YaHei" panose="020B0503020204020204" pitchFamily="34" charset="-122"/>
          </a:defRPr>
        </a:defPPr>
      </a:lstStyle>
    </a:lnDef>
  </a:objectDefaults>
  <a:extraClrSchemeLst>
    <a:extraClrScheme>
      <a:clrScheme name="Kantoorthema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Kantoorthema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Kantoorthema">
  <a:themeElements>
    <a:clrScheme name="Kantoorthema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Kantoorthema">
      <a:majorFont>
        <a:latin typeface="Arial"/>
        <a:ea typeface="Microsoft YaHei"/>
        <a:cs typeface=""/>
      </a:majorFont>
      <a:minorFont>
        <a:latin typeface="Arial"/>
        <a:ea typeface="Microsoft YaHei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nl-BE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ea typeface="Microsoft YaHei" panose="020B0503020204020204" pitchFamily="34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nl-BE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ea typeface="Microsoft YaHei" panose="020B0503020204020204" pitchFamily="34" charset="-122"/>
          </a:defRPr>
        </a:defPPr>
      </a:lstStyle>
    </a:lnDef>
  </a:objectDefaults>
  <a:extraClrSchemeLst>
    <a:extraClrScheme>
      <a:clrScheme name="Kantoorthema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Kantoorthema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Kantoorthema">
  <a:themeElements>
    <a:clrScheme name="Kantoorthema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Kantoorthema">
      <a:majorFont>
        <a:latin typeface="Arial"/>
        <a:ea typeface="Microsoft YaHei"/>
        <a:cs typeface=""/>
      </a:majorFont>
      <a:minorFont>
        <a:latin typeface="Arial"/>
        <a:ea typeface="Microsoft YaHei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nl-BE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ea typeface="Microsoft YaHei" panose="020B0503020204020204" pitchFamily="34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nl-BE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ea typeface="Microsoft YaHei" panose="020B0503020204020204" pitchFamily="34" charset="-122"/>
          </a:defRPr>
        </a:defPPr>
      </a:lstStyle>
    </a:lnDef>
  </a:objectDefaults>
  <a:extraClrSchemeLst>
    <a:extraClrScheme>
      <a:clrScheme name="Kantoorthema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Kantoorthema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Kantoorthema">
  <a:themeElements>
    <a:clrScheme name="Kantoorthema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Kantoorthema">
      <a:majorFont>
        <a:latin typeface="Arial"/>
        <a:ea typeface="Microsoft YaHei"/>
        <a:cs typeface=""/>
      </a:majorFont>
      <a:minorFont>
        <a:latin typeface="Arial"/>
        <a:ea typeface="Microsoft YaHei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nl-BE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ea typeface="Microsoft YaHei" panose="020B0503020204020204" pitchFamily="34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nl-BE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ea typeface="Microsoft YaHei" panose="020B0503020204020204" pitchFamily="34" charset="-122"/>
          </a:defRPr>
        </a:defPPr>
      </a:lstStyle>
    </a:lnDef>
  </a:objectDefaults>
  <a:extraClrSchemeLst>
    <a:extraClrScheme>
      <a:clrScheme name="Kantoorthema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Kantoorthema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Kantoorthema">
  <a:themeElements>
    <a:clrScheme name="Kantoorthema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Kantoorthema">
      <a:majorFont>
        <a:latin typeface="Arial"/>
        <a:ea typeface="Microsoft YaHei"/>
        <a:cs typeface=""/>
      </a:majorFont>
      <a:minorFont>
        <a:latin typeface="Arial"/>
        <a:ea typeface="Microsoft YaHei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nl-BE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ea typeface="Microsoft YaHei" panose="020B0503020204020204" pitchFamily="34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nl-BE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ea typeface="Microsoft YaHei" panose="020B0503020204020204" pitchFamily="34" charset="-122"/>
          </a:defRPr>
        </a:defPPr>
      </a:lstStyle>
    </a:lnDef>
  </a:objectDefaults>
  <a:extraClrSchemeLst>
    <a:extraClrScheme>
      <a:clrScheme name="Kantoorthema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Kantoorthema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Kantoorthema">
  <a:themeElements>
    <a:clrScheme name="Kantoorthema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Kantoorthema">
      <a:majorFont>
        <a:latin typeface="Arial"/>
        <a:ea typeface="Microsoft YaHei"/>
        <a:cs typeface=""/>
      </a:majorFont>
      <a:minorFont>
        <a:latin typeface="Arial"/>
        <a:ea typeface="Microsoft YaHei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nl-BE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ea typeface="Microsoft YaHei" panose="020B0503020204020204" pitchFamily="34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nl-BE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ea typeface="Microsoft YaHei" panose="020B0503020204020204" pitchFamily="34" charset="-122"/>
          </a:defRPr>
        </a:defPPr>
      </a:lstStyle>
    </a:lnDef>
  </a:objectDefaults>
  <a:extraClrSchemeLst>
    <a:extraClrScheme>
      <a:clrScheme name="Kantoorthema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Kantoorthema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Kantoorthema">
  <a:themeElements>
    <a:clrScheme name="Kantoorthema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Kantoorthema">
      <a:majorFont>
        <a:latin typeface="Arial"/>
        <a:ea typeface="Microsoft YaHei"/>
        <a:cs typeface=""/>
      </a:majorFont>
      <a:minorFont>
        <a:latin typeface="Arial"/>
        <a:ea typeface="Microsoft YaHei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nl-BE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ea typeface="Microsoft YaHei" panose="020B0503020204020204" pitchFamily="34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nl-BE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ea typeface="Microsoft YaHei" panose="020B0503020204020204" pitchFamily="34" charset="-122"/>
          </a:defRPr>
        </a:defPPr>
      </a:lstStyle>
    </a:lnDef>
  </a:objectDefaults>
  <a:extraClrSchemeLst>
    <a:extraClrScheme>
      <a:clrScheme name="Kantoorthema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Kantoorthema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1_Kantoorthema">
  <a:themeElements>
    <a:clrScheme name="Themakleuren AP">
      <a:dk1>
        <a:srgbClr val="404040"/>
      </a:dk1>
      <a:lt1>
        <a:srgbClr val="FFFFFF"/>
      </a:lt1>
      <a:dk2>
        <a:srgbClr val="404040"/>
      </a:dk2>
      <a:lt2>
        <a:srgbClr val="E7E6E6"/>
      </a:lt2>
      <a:accent1>
        <a:srgbClr val="AD0F0A"/>
      </a:accent1>
      <a:accent2>
        <a:srgbClr val="F59A00"/>
      </a:accent2>
      <a:accent3>
        <a:srgbClr val="AD1073"/>
      </a:accent3>
      <a:accent4>
        <a:srgbClr val="009EAD"/>
      </a:accent4>
      <a:accent5>
        <a:srgbClr val="1D9659"/>
      </a:accent5>
      <a:accent6>
        <a:srgbClr val="70AD47"/>
      </a:accent6>
      <a:hlink>
        <a:srgbClr val="AD0F0A"/>
      </a:hlink>
      <a:folHlink>
        <a:srgbClr val="404040"/>
      </a:folHlink>
    </a:clrScheme>
    <a:fontScheme name="Kantoorthema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th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AD0F0A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tx1">
              <a:lumMod val="75000"/>
              <a:lumOff val="25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2000" dirty="0">
            <a:solidFill>
              <a:schemeClr val="tx1">
                <a:lumMod val="75000"/>
                <a:lumOff val="25000"/>
              </a:schemeClr>
            </a:solidFill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_sjabloon_AP_19-9_NL.pptx" id="{3BD77326-128E-424F-ABB3-A7B63DAE3F53}" vid="{476C2211-F20B-4BF4-8DBF-66E6F50A05DE}"/>
    </a:ext>
  </a:extLst>
</a:theme>
</file>

<file path=ppt/theme/theme9.xml><?xml version="1.0" encoding="utf-8"?>
<a:theme xmlns:a="http://schemas.openxmlformats.org/drawingml/2006/main" name="Kantoorthem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Kantoor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</TotalTime>
  <Words>546</Words>
  <Application>Microsoft Macintosh PowerPoint</Application>
  <PresentationFormat>Widescreen</PresentationFormat>
  <Paragraphs>267</Paragraphs>
  <Slides>23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8</vt:i4>
      </vt:variant>
      <vt:variant>
        <vt:lpstr>Slide Titles</vt:lpstr>
      </vt:variant>
      <vt:variant>
        <vt:i4>23</vt:i4>
      </vt:variant>
    </vt:vector>
  </HeadingPairs>
  <TitlesOfParts>
    <vt:vector size="36" baseType="lpstr">
      <vt:lpstr>Algerian</vt:lpstr>
      <vt:lpstr>Arial</vt:lpstr>
      <vt:lpstr>Century Gothic</vt:lpstr>
      <vt:lpstr>Times New Roman</vt:lpstr>
      <vt:lpstr>Wingdings</vt:lpstr>
      <vt:lpstr>Kantoorthema</vt:lpstr>
      <vt:lpstr>Kantoorthema</vt:lpstr>
      <vt:lpstr>Kantoorthema</vt:lpstr>
      <vt:lpstr>Kantoorthema</vt:lpstr>
      <vt:lpstr>Kantoorthema</vt:lpstr>
      <vt:lpstr>Kantoorthema</vt:lpstr>
      <vt:lpstr>Kantoorthema</vt:lpstr>
      <vt:lpstr>1_Kantoorthema</vt:lpstr>
      <vt:lpstr>Software analyse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Van Eyken Koen</dc:creator>
  <cp:lastModifiedBy>Van Eyken Koen</cp:lastModifiedBy>
  <cp:revision>50</cp:revision>
  <cp:lastPrinted>2016-11-10T12:44:11Z</cp:lastPrinted>
  <dcterms:created xsi:type="dcterms:W3CDTF">2013-03-08T10:37:44Z</dcterms:created>
  <dcterms:modified xsi:type="dcterms:W3CDTF">2020-06-11T07:04:43Z</dcterms:modified>
</cp:coreProperties>
</file>